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27"/>
  </p:notesMasterIdLst>
  <p:handoutMasterIdLst>
    <p:handoutMasterId r:id="rId28"/>
  </p:handoutMasterIdLst>
  <p:sldIdLst>
    <p:sldId id="257" r:id="rId5"/>
    <p:sldId id="384" r:id="rId6"/>
    <p:sldId id="317" r:id="rId7"/>
    <p:sldId id="279" r:id="rId8"/>
    <p:sldId id="278" r:id="rId9"/>
    <p:sldId id="402" r:id="rId10"/>
    <p:sldId id="403" r:id="rId11"/>
    <p:sldId id="405" r:id="rId12"/>
    <p:sldId id="406" r:id="rId13"/>
    <p:sldId id="404" r:id="rId14"/>
    <p:sldId id="395" r:id="rId15"/>
    <p:sldId id="396" r:id="rId16"/>
    <p:sldId id="397" r:id="rId17"/>
    <p:sldId id="398" r:id="rId18"/>
    <p:sldId id="399" r:id="rId19"/>
    <p:sldId id="400" r:id="rId20"/>
    <p:sldId id="401" r:id="rId21"/>
    <p:sldId id="407" r:id="rId22"/>
    <p:sldId id="393" r:id="rId23"/>
    <p:sldId id="392" r:id="rId24"/>
    <p:sldId id="272" r:id="rId25"/>
    <p:sldId id="39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DA8DBD3-41A4-4B9D-90D6-F22C38C1AD09}">
          <p14:sldIdLst>
            <p14:sldId id="257"/>
            <p14:sldId id="384"/>
            <p14:sldId id="317"/>
            <p14:sldId id="279"/>
            <p14:sldId id="278"/>
            <p14:sldId id="402"/>
            <p14:sldId id="403"/>
            <p14:sldId id="405"/>
            <p14:sldId id="406"/>
            <p14:sldId id="404"/>
            <p14:sldId id="395"/>
            <p14:sldId id="396"/>
            <p14:sldId id="397"/>
            <p14:sldId id="398"/>
            <p14:sldId id="399"/>
            <p14:sldId id="400"/>
            <p14:sldId id="401"/>
            <p14:sldId id="407"/>
            <p14:sldId id="393"/>
            <p14:sldId id="392"/>
            <p14:sldId id="272"/>
            <p14:sldId id="391"/>
          </p14:sldIdLst>
        </p14:section>
        <p14:section name="Empty Slides" id="{DFE198B3-D4C1-456B-9E23-A6CB77814875}">
          <p14:sldIdLst/>
        </p14:section>
      </p14:sectionLst>
    </p:ex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8F8"/>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539E27-6C43-45D6-9356-D03B68D50228}" v="16" dt="2023-10-05T15:28:29.201"/>
    <p1510:client id="{14EFEEEC-ED8D-4E5B-83B1-04AB99D805E0}" v="135" dt="2023-10-05T02:23:34.197"/>
    <p1510:client id="{634485F0-7DCF-4E80-9E93-E0E196F77513}" v="75" vWet="77" dt="2023-10-05T13:49:59.188"/>
    <p1510:client id="{9C84C612-FDE0-4B5A-B42B-C2297F97C63F}" v="12" vWet="14" dt="2023-10-05T15:25:47.331"/>
    <p1510:client id="{A60CF446-FE4A-46A1-8A03-92B5B1D0E38F}" v="291" dt="2023-10-05T15:03:22.079"/>
    <p1510:client id="{BB7DE607-2FE2-4D1A-845A-7394BCB741F8}" v="2" dt="2023-10-05T12:40:50.543"/>
    <p1510:client id="{C44BC437-605D-4B1A-B0E0-641881189FB8}" v="8" dt="2023-10-05T15:10:48.266"/>
    <p1510:client id="{DCB282C5-D3A1-4A5A-A85D-FB28153C7988}" v="492" dt="2023-10-05T00:41:22.073"/>
    <p1510:client id="{EDA2CB88-E61C-4139-A5A1-A014F81800D5}" v="8" dt="2023-10-05T03:04:55.598"/>
    <p1510:client id="{F27CE8B3-C0B3-4FF3-88E5-6088F144F079}" v="8" dt="2023-10-05T12:48:08.403"/>
    <p1510:client id="{F6F36EEC-34B0-4C73-A0B4-D49105998FFB}" v="504" dt="2023-10-05T03:21:47.253"/>
    <p1510:client id="{FB014C3C-B44E-406F-97F6-627FFC0A9F60}" v="204" dt="2023-10-05T03:38:44.02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pos="3840"/>
        <p:guide orient="horz" pos="2160"/>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inus Alamutu" userId="S::yalamutu2169@conestogac.on.ca::199cbc86-f470-495d-805e-022f5ef4a8a8" providerId="AD" clId="Web-{A60CF446-FE4A-46A1-8A03-92B5B1D0E38F}"/>
    <pc:docChg chg="addSld delSld modSld modSection">
      <pc:chgData name="Yinus Alamutu" userId="S::yalamutu2169@conestogac.on.ca::199cbc86-f470-495d-805e-022f5ef4a8a8" providerId="AD" clId="Web-{A60CF446-FE4A-46A1-8A03-92B5B1D0E38F}" dt="2023-10-05T15:03:22.079" v="291" actId="20577"/>
      <pc:docMkLst>
        <pc:docMk/>
      </pc:docMkLst>
      <pc:sldChg chg="new del">
        <pc:chgData name="Yinus Alamutu" userId="S::yalamutu2169@conestogac.on.ca::199cbc86-f470-495d-805e-022f5ef4a8a8" providerId="AD" clId="Web-{A60CF446-FE4A-46A1-8A03-92B5B1D0E38F}" dt="2023-10-05T14:26:40.002" v="1"/>
        <pc:sldMkLst>
          <pc:docMk/>
          <pc:sldMk cId="1275680488" sldId="402"/>
        </pc:sldMkLst>
      </pc:sldChg>
      <pc:sldChg chg="addSp delSp modSp new mod setBg addAnim">
        <pc:chgData name="Yinus Alamutu" userId="S::yalamutu2169@conestogac.on.ca::199cbc86-f470-495d-805e-022f5ef4a8a8" providerId="AD" clId="Web-{A60CF446-FE4A-46A1-8A03-92B5B1D0E38F}" dt="2023-10-05T14:30:27.632" v="35" actId="20577"/>
        <pc:sldMkLst>
          <pc:docMk/>
          <pc:sldMk cId="4028971453" sldId="402"/>
        </pc:sldMkLst>
        <pc:spChg chg="del">
          <ac:chgData name="Yinus Alamutu" userId="S::yalamutu2169@conestogac.on.ca::199cbc86-f470-495d-805e-022f5ef4a8a8" providerId="AD" clId="Web-{A60CF446-FE4A-46A1-8A03-92B5B1D0E38F}" dt="2023-10-05T14:27:19.878" v="8"/>
          <ac:spMkLst>
            <pc:docMk/>
            <pc:sldMk cId="4028971453" sldId="402"/>
            <ac:spMk id="2" creationId="{1CAF6AE1-F94E-40FD-B842-AD3B6811E861}"/>
          </ac:spMkLst>
        </pc:spChg>
        <pc:spChg chg="mod">
          <ac:chgData name="Yinus Alamutu" userId="S::yalamutu2169@conestogac.on.ca::199cbc86-f470-495d-805e-022f5ef4a8a8" providerId="AD" clId="Web-{A60CF446-FE4A-46A1-8A03-92B5B1D0E38F}" dt="2023-10-05T14:27:26.019" v="9"/>
          <ac:spMkLst>
            <pc:docMk/>
            <pc:sldMk cId="4028971453" sldId="402"/>
            <ac:spMk id="3" creationId="{49856199-F203-B360-21AA-BED6F6F04B8E}"/>
          </ac:spMkLst>
        </pc:spChg>
        <pc:spChg chg="mod">
          <ac:chgData name="Yinus Alamutu" userId="S::yalamutu2169@conestogac.on.ca::199cbc86-f470-495d-805e-022f5ef4a8a8" providerId="AD" clId="Web-{A60CF446-FE4A-46A1-8A03-92B5B1D0E38F}" dt="2023-10-05T14:30:27.632" v="35" actId="20577"/>
          <ac:spMkLst>
            <pc:docMk/>
            <pc:sldMk cId="4028971453" sldId="402"/>
            <ac:spMk id="4" creationId="{7EE63453-59FC-9992-7426-7D65D6DB2737}"/>
          </ac:spMkLst>
        </pc:spChg>
        <pc:spChg chg="mod">
          <ac:chgData name="Yinus Alamutu" userId="S::yalamutu2169@conestogac.on.ca::199cbc86-f470-495d-805e-022f5ef4a8a8" providerId="AD" clId="Web-{A60CF446-FE4A-46A1-8A03-92B5B1D0E38F}" dt="2023-10-05T14:27:26.019" v="9"/>
          <ac:spMkLst>
            <pc:docMk/>
            <pc:sldMk cId="4028971453" sldId="402"/>
            <ac:spMk id="5" creationId="{1632E88B-FF16-1C65-FE9E-CFBE672C2760}"/>
          </ac:spMkLst>
        </pc:spChg>
        <pc:spChg chg="mod ord">
          <ac:chgData name="Yinus Alamutu" userId="S::yalamutu2169@conestogac.on.ca::199cbc86-f470-495d-805e-022f5ef4a8a8" providerId="AD" clId="Web-{A60CF446-FE4A-46A1-8A03-92B5B1D0E38F}" dt="2023-10-05T14:29:16.381" v="13" actId="20577"/>
          <ac:spMkLst>
            <pc:docMk/>
            <pc:sldMk cId="4028971453" sldId="402"/>
            <ac:spMk id="6" creationId="{6BD1D347-AE02-91C2-B4BC-72DC952B1CB9}"/>
          </ac:spMkLst>
        </pc:spChg>
        <pc:spChg chg="mod ord">
          <ac:chgData name="Yinus Alamutu" userId="S::yalamutu2169@conestogac.on.ca::199cbc86-f470-495d-805e-022f5ef4a8a8" providerId="AD" clId="Web-{A60CF446-FE4A-46A1-8A03-92B5B1D0E38F}" dt="2023-10-05T14:30:15.976" v="26" actId="20577"/>
          <ac:spMkLst>
            <pc:docMk/>
            <pc:sldMk cId="4028971453" sldId="402"/>
            <ac:spMk id="7" creationId="{4A37B834-E0F7-85BF-BE78-BED6B176AE76}"/>
          </ac:spMkLst>
        </pc:spChg>
        <pc:spChg chg="add">
          <ac:chgData name="Yinus Alamutu" userId="S::yalamutu2169@conestogac.on.ca::199cbc86-f470-495d-805e-022f5ef4a8a8" providerId="AD" clId="Web-{A60CF446-FE4A-46A1-8A03-92B5B1D0E38F}" dt="2023-10-05T14:27:26.019" v="9"/>
          <ac:spMkLst>
            <pc:docMk/>
            <pc:sldMk cId="4028971453" sldId="402"/>
            <ac:spMk id="13" creationId="{82184FF4-7029-4ED7-813A-192E60608764}"/>
          </ac:spMkLst>
        </pc:spChg>
        <pc:spChg chg="add">
          <ac:chgData name="Yinus Alamutu" userId="S::yalamutu2169@conestogac.on.ca::199cbc86-f470-495d-805e-022f5ef4a8a8" providerId="AD" clId="Web-{A60CF446-FE4A-46A1-8A03-92B5B1D0E38F}" dt="2023-10-05T14:27:26.019" v="9"/>
          <ac:spMkLst>
            <pc:docMk/>
            <pc:sldMk cId="4028971453" sldId="402"/>
            <ac:spMk id="15" creationId="{AAA7AB09-557C-41AD-9113-FF9F68FA1035}"/>
          </ac:spMkLst>
        </pc:spChg>
        <pc:spChg chg="add">
          <ac:chgData name="Yinus Alamutu" userId="S::yalamutu2169@conestogac.on.ca::199cbc86-f470-495d-805e-022f5ef4a8a8" providerId="AD" clId="Web-{A60CF446-FE4A-46A1-8A03-92B5B1D0E38F}" dt="2023-10-05T14:27:26.019" v="9"/>
          <ac:spMkLst>
            <pc:docMk/>
            <pc:sldMk cId="4028971453" sldId="402"/>
            <ac:spMk id="17" creationId="{EF99ECAA-1F11-4937-BBA6-51935AB44C9D}"/>
          </ac:spMkLst>
        </pc:spChg>
        <pc:spChg chg="add">
          <ac:chgData name="Yinus Alamutu" userId="S::yalamutu2169@conestogac.on.ca::199cbc86-f470-495d-805e-022f5ef4a8a8" providerId="AD" clId="Web-{A60CF446-FE4A-46A1-8A03-92B5B1D0E38F}" dt="2023-10-05T14:27:26.019" v="9"/>
          <ac:spMkLst>
            <pc:docMk/>
            <pc:sldMk cId="4028971453" sldId="402"/>
            <ac:spMk id="25" creationId="{1DB043B4-68C6-45B9-82AC-A5800EADB8DB}"/>
          </ac:spMkLst>
        </pc:spChg>
        <pc:spChg chg="add">
          <ac:chgData name="Yinus Alamutu" userId="S::yalamutu2169@conestogac.on.ca::199cbc86-f470-495d-805e-022f5ef4a8a8" providerId="AD" clId="Web-{A60CF446-FE4A-46A1-8A03-92B5B1D0E38F}" dt="2023-10-05T14:27:26.019" v="9"/>
          <ac:spMkLst>
            <pc:docMk/>
            <pc:sldMk cId="4028971453" sldId="402"/>
            <ac:spMk id="31" creationId="{94459D96-B947-4C7F-8BCA-915F8B07C0AA}"/>
          </ac:spMkLst>
        </pc:spChg>
        <pc:grpChg chg="add">
          <ac:chgData name="Yinus Alamutu" userId="S::yalamutu2169@conestogac.on.ca::199cbc86-f470-495d-805e-022f5ef4a8a8" providerId="AD" clId="Web-{A60CF446-FE4A-46A1-8A03-92B5B1D0E38F}" dt="2023-10-05T14:27:26.019" v="9"/>
          <ac:grpSpMkLst>
            <pc:docMk/>
            <pc:sldMk cId="4028971453" sldId="402"/>
            <ac:grpSpMk id="19" creationId="{79DE9FAB-6BBA-4CFE-B67D-77B47F01ECA4}"/>
          </ac:grpSpMkLst>
        </pc:grpChg>
        <pc:grpChg chg="add">
          <ac:chgData name="Yinus Alamutu" userId="S::yalamutu2169@conestogac.on.ca::199cbc86-f470-495d-805e-022f5ef4a8a8" providerId="AD" clId="Web-{A60CF446-FE4A-46A1-8A03-92B5B1D0E38F}" dt="2023-10-05T14:27:26.019" v="9"/>
          <ac:grpSpMkLst>
            <pc:docMk/>
            <pc:sldMk cId="4028971453" sldId="402"/>
            <ac:grpSpMk id="27" creationId="{73840CF4-F848-4FE0-AEA6-C9E806911B9E}"/>
          </ac:grpSpMkLst>
        </pc:grpChg>
        <pc:picChg chg="add mod ord">
          <ac:chgData name="Yinus Alamutu" userId="S::yalamutu2169@conestogac.on.ca::199cbc86-f470-495d-805e-022f5ef4a8a8" providerId="AD" clId="Web-{A60CF446-FE4A-46A1-8A03-92B5B1D0E38F}" dt="2023-10-05T14:27:26.019" v="9"/>
          <ac:picMkLst>
            <pc:docMk/>
            <pc:sldMk cId="4028971453" sldId="402"/>
            <ac:picMk id="8" creationId="{1969F102-FC4A-50AF-9289-B1F7BEE395E1}"/>
          </ac:picMkLst>
        </pc:picChg>
      </pc:sldChg>
      <pc:sldChg chg="addSp delSp modSp new mod setBg addAnim">
        <pc:chgData name="Yinus Alamutu" userId="S::yalamutu2169@conestogac.on.ca::199cbc86-f470-495d-805e-022f5ef4a8a8" providerId="AD" clId="Web-{A60CF446-FE4A-46A1-8A03-92B5B1D0E38F}" dt="2023-10-05T14:49:57.125" v="190" actId="20577"/>
        <pc:sldMkLst>
          <pc:docMk/>
          <pc:sldMk cId="1930350135" sldId="403"/>
        </pc:sldMkLst>
        <pc:spChg chg="del">
          <ac:chgData name="Yinus Alamutu" userId="S::yalamutu2169@conestogac.on.ca::199cbc86-f470-495d-805e-022f5ef4a8a8" providerId="AD" clId="Web-{A60CF446-FE4A-46A1-8A03-92B5B1D0E38F}" dt="2023-10-05T14:31:22.274" v="52"/>
          <ac:spMkLst>
            <pc:docMk/>
            <pc:sldMk cId="1930350135" sldId="403"/>
            <ac:spMk id="2" creationId="{56A02C83-9133-02DE-95F4-A79E591CBC89}"/>
          </ac:spMkLst>
        </pc:spChg>
        <pc:spChg chg="mod">
          <ac:chgData name="Yinus Alamutu" userId="S::yalamutu2169@conestogac.on.ca::199cbc86-f470-495d-805e-022f5ef4a8a8" providerId="AD" clId="Web-{A60CF446-FE4A-46A1-8A03-92B5B1D0E38F}" dt="2023-10-05T14:31:35.008" v="53"/>
          <ac:spMkLst>
            <pc:docMk/>
            <pc:sldMk cId="1930350135" sldId="403"/>
            <ac:spMk id="3" creationId="{DF938946-003C-4837-52E0-B69213066B60}"/>
          </ac:spMkLst>
        </pc:spChg>
        <pc:spChg chg="mod">
          <ac:chgData name="Yinus Alamutu" userId="S::yalamutu2169@conestogac.on.ca::199cbc86-f470-495d-805e-022f5ef4a8a8" providerId="AD" clId="Web-{A60CF446-FE4A-46A1-8A03-92B5B1D0E38F}" dt="2023-10-05T14:31:35.008" v="53"/>
          <ac:spMkLst>
            <pc:docMk/>
            <pc:sldMk cId="1930350135" sldId="403"/>
            <ac:spMk id="4" creationId="{E576ECFB-C8C4-3F59-FDDA-1902863C8514}"/>
          </ac:spMkLst>
        </pc:spChg>
        <pc:spChg chg="mod">
          <ac:chgData name="Yinus Alamutu" userId="S::yalamutu2169@conestogac.on.ca::199cbc86-f470-495d-805e-022f5ef4a8a8" providerId="AD" clId="Web-{A60CF446-FE4A-46A1-8A03-92B5B1D0E38F}" dt="2023-10-05T14:31:35.008" v="53"/>
          <ac:spMkLst>
            <pc:docMk/>
            <pc:sldMk cId="1930350135" sldId="403"/>
            <ac:spMk id="5" creationId="{6459E3BA-081E-8E98-5171-3F3B4A22FA5A}"/>
          </ac:spMkLst>
        </pc:spChg>
        <pc:spChg chg="mod ord">
          <ac:chgData name="Yinus Alamutu" userId="S::yalamutu2169@conestogac.on.ca::199cbc86-f470-495d-805e-022f5ef4a8a8" providerId="AD" clId="Web-{A60CF446-FE4A-46A1-8A03-92B5B1D0E38F}" dt="2023-10-05T14:49:57.125" v="190" actId="20577"/>
          <ac:spMkLst>
            <pc:docMk/>
            <pc:sldMk cId="1930350135" sldId="403"/>
            <ac:spMk id="6" creationId="{E623AE06-6729-8A17-33D6-9BDE79F5D74F}"/>
          </ac:spMkLst>
        </pc:spChg>
        <pc:spChg chg="mod ord">
          <ac:chgData name="Yinus Alamutu" userId="S::yalamutu2169@conestogac.on.ca::199cbc86-f470-495d-805e-022f5ef4a8a8" providerId="AD" clId="Web-{A60CF446-FE4A-46A1-8A03-92B5B1D0E38F}" dt="2023-10-05T14:44:28.290" v="122" actId="14100"/>
          <ac:spMkLst>
            <pc:docMk/>
            <pc:sldMk cId="1930350135" sldId="403"/>
            <ac:spMk id="7" creationId="{B9E553DD-C7DF-4190-E90C-B2D81117263A}"/>
          </ac:spMkLst>
        </pc:spChg>
        <pc:spChg chg="add">
          <ac:chgData name="Yinus Alamutu" userId="S::yalamutu2169@conestogac.on.ca::199cbc86-f470-495d-805e-022f5ef4a8a8" providerId="AD" clId="Web-{A60CF446-FE4A-46A1-8A03-92B5B1D0E38F}" dt="2023-10-05T14:31:35.008" v="53"/>
          <ac:spMkLst>
            <pc:docMk/>
            <pc:sldMk cId="1930350135" sldId="403"/>
            <ac:spMk id="13" creationId="{82184FF4-7029-4ED7-813A-192E60608764}"/>
          </ac:spMkLst>
        </pc:spChg>
        <pc:spChg chg="add">
          <ac:chgData name="Yinus Alamutu" userId="S::yalamutu2169@conestogac.on.ca::199cbc86-f470-495d-805e-022f5ef4a8a8" providerId="AD" clId="Web-{A60CF446-FE4A-46A1-8A03-92B5B1D0E38F}" dt="2023-10-05T14:31:35.008" v="53"/>
          <ac:spMkLst>
            <pc:docMk/>
            <pc:sldMk cId="1930350135" sldId="403"/>
            <ac:spMk id="15" creationId="{AAA7AB09-557C-41AD-9113-FF9F68FA1035}"/>
          </ac:spMkLst>
        </pc:spChg>
        <pc:spChg chg="add">
          <ac:chgData name="Yinus Alamutu" userId="S::yalamutu2169@conestogac.on.ca::199cbc86-f470-495d-805e-022f5ef4a8a8" providerId="AD" clId="Web-{A60CF446-FE4A-46A1-8A03-92B5B1D0E38F}" dt="2023-10-05T14:31:35.008" v="53"/>
          <ac:spMkLst>
            <pc:docMk/>
            <pc:sldMk cId="1930350135" sldId="403"/>
            <ac:spMk id="17" creationId="{EF99ECAA-1F11-4937-BBA6-51935AB44C9D}"/>
          </ac:spMkLst>
        </pc:spChg>
        <pc:spChg chg="add">
          <ac:chgData name="Yinus Alamutu" userId="S::yalamutu2169@conestogac.on.ca::199cbc86-f470-495d-805e-022f5ef4a8a8" providerId="AD" clId="Web-{A60CF446-FE4A-46A1-8A03-92B5B1D0E38F}" dt="2023-10-05T14:31:35.008" v="53"/>
          <ac:spMkLst>
            <pc:docMk/>
            <pc:sldMk cId="1930350135" sldId="403"/>
            <ac:spMk id="25" creationId="{1DB043B4-68C6-45B9-82AC-A5800EADB8DB}"/>
          </ac:spMkLst>
        </pc:spChg>
        <pc:spChg chg="add">
          <ac:chgData name="Yinus Alamutu" userId="S::yalamutu2169@conestogac.on.ca::199cbc86-f470-495d-805e-022f5ef4a8a8" providerId="AD" clId="Web-{A60CF446-FE4A-46A1-8A03-92B5B1D0E38F}" dt="2023-10-05T14:31:35.008" v="53"/>
          <ac:spMkLst>
            <pc:docMk/>
            <pc:sldMk cId="1930350135" sldId="403"/>
            <ac:spMk id="31" creationId="{94459D96-B947-4C7F-8BCA-915F8B07C0AA}"/>
          </ac:spMkLst>
        </pc:spChg>
        <pc:grpChg chg="add">
          <ac:chgData name="Yinus Alamutu" userId="S::yalamutu2169@conestogac.on.ca::199cbc86-f470-495d-805e-022f5ef4a8a8" providerId="AD" clId="Web-{A60CF446-FE4A-46A1-8A03-92B5B1D0E38F}" dt="2023-10-05T14:31:35.008" v="53"/>
          <ac:grpSpMkLst>
            <pc:docMk/>
            <pc:sldMk cId="1930350135" sldId="403"/>
            <ac:grpSpMk id="19" creationId="{79DE9FAB-6BBA-4CFE-B67D-77B47F01ECA4}"/>
          </ac:grpSpMkLst>
        </pc:grpChg>
        <pc:grpChg chg="add">
          <ac:chgData name="Yinus Alamutu" userId="S::yalamutu2169@conestogac.on.ca::199cbc86-f470-495d-805e-022f5ef4a8a8" providerId="AD" clId="Web-{A60CF446-FE4A-46A1-8A03-92B5B1D0E38F}" dt="2023-10-05T14:31:35.008" v="53"/>
          <ac:grpSpMkLst>
            <pc:docMk/>
            <pc:sldMk cId="1930350135" sldId="403"/>
            <ac:grpSpMk id="27" creationId="{73840CF4-F848-4FE0-AEA6-C9E806911B9E}"/>
          </ac:grpSpMkLst>
        </pc:grpChg>
        <pc:picChg chg="add mod ord">
          <ac:chgData name="Yinus Alamutu" userId="S::yalamutu2169@conestogac.on.ca::199cbc86-f470-495d-805e-022f5ef4a8a8" providerId="AD" clId="Web-{A60CF446-FE4A-46A1-8A03-92B5B1D0E38F}" dt="2023-10-05T14:37:10.125" v="92" actId="1076"/>
          <ac:picMkLst>
            <pc:docMk/>
            <pc:sldMk cId="1930350135" sldId="403"/>
            <ac:picMk id="8" creationId="{E31B9D30-7D5D-2F48-1AE3-4A98CE10CE99}"/>
          </ac:picMkLst>
        </pc:picChg>
      </pc:sldChg>
      <pc:sldChg chg="addSp delSp modSp new mod setBg">
        <pc:chgData name="Yinus Alamutu" userId="S::yalamutu2169@conestogac.on.ca::199cbc86-f470-495d-805e-022f5ef4a8a8" providerId="AD" clId="Web-{A60CF446-FE4A-46A1-8A03-92B5B1D0E38F}" dt="2023-10-05T14:47:54.529" v="177" actId="20577"/>
        <pc:sldMkLst>
          <pc:docMk/>
          <pc:sldMk cId="1280616094" sldId="404"/>
        </pc:sldMkLst>
        <pc:spChg chg="del">
          <ac:chgData name="Yinus Alamutu" userId="S::yalamutu2169@conestogac.on.ca::199cbc86-f470-495d-805e-022f5ef4a8a8" providerId="AD" clId="Web-{A60CF446-FE4A-46A1-8A03-92B5B1D0E38F}" dt="2023-10-05T14:45:30.416" v="142"/>
          <ac:spMkLst>
            <pc:docMk/>
            <pc:sldMk cId="1280616094" sldId="404"/>
            <ac:spMk id="2" creationId="{B2AC870D-26DF-6602-BEED-3357A3C5AB02}"/>
          </ac:spMkLst>
        </pc:spChg>
        <pc:spChg chg="mod">
          <ac:chgData name="Yinus Alamutu" userId="S::yalamutu2169@conestogac.on.ca::199cbc86-f470-495d-805e-022f5ef4a8a8" providerId="AD" clId="Web-{A60CF446-FE4A-46A1-8A03-92B5B1D0E38F}" dt="2023-10-05T14:45:38.604" v="143"/>
          <ac:spMkLst>
            <pc:docMk/>
            <pc:sldMk cId="1280616094" sldId="404"/>
            <ac:spMk id="3" creationId="{032D4337-A10C-8E2A-C05F-5900104FF2CB}"/>
          </ac:spMkLst>
        </pc:spChg>
        <pc:spChg chg="mod">
          <ac:chgData name="Yinus Alamutu" userId="S::yalamutu2169@conestogac.on.ca::199cbc86-f470-495d-805e-022f5ef4a8a8" providerId="AD" clId="Web-{A60CF446-FE4A-46A1-8A03-92B5B1D0E38F}" dt="2023-10-05T14:45:38.604" v="143"/>
          <ac:spMkLst>
            <pc:docMk/>
            <pc:sldMk cId="1280616094" sldId="404"/>
            <ac:spMk id="4" creationId="{D649EEA2-0A71-6228-CE34-0D6F9781017C}"/>
          </ac:spMkLst>
        </pc:spChg>
        <pc:spChg chg="mod">
          <ac:chgData name="Yinus Alamutu" userId="S::yalamutu2169@conestogac.on.ca::199cbc86-f470-495d-805e-022f5ef4a8a8" providerId="AD" clId="Web-{A60CF446-FE4A-46A1-8A03-92B5B1D0E38F}" dt="2023-10-05T14:45:38.604" v="143"/>
          <ac:spMkLst>
            <pc:docMk/>
            <pc:sldMk cId="1280616094" sldId="404"/>
            <ac:spMk id="5" creationId="{0F22317B-9A0A-1622-47E9-E09F3F2BC457}"/>
          </ac:spMkLst>
        </pc:spChg>
        <pc:spChg chg="mod ord">
          <ac:chgData name="Yinus Alamutu" userId="S::yalamutu2169@conestogac.on.ca::199cbc86-f470-495d-805e-022f5ef4a8a8" providerId="AD" clId="Web-{A60CF446-FE4A-46A1-8A03-92B5B1D0E38F}" dt="2023-10-05T14:45:38.604" v="143"/>
          <ac:spMkLst>
            <pc:docMk/>
            <pc:sldMk cId="1280616094" sldId="404"/>
            <ac:spMk id="6" creationId="{A3AE4439-9B00-BB53-0E8E-06B34673B4B8}"/>
          </ac:spMkLst>
        </pc:spChg>
        <pc:spChg chg="mod ord">
          <ac:chgData name="Yinus Alamutu" userId="S::yalamutu2169@conestogac.on.ca::199cbc86-f470-495d-805e-022f5ef4a8a8" providerId="AD" clId="Web-{A60CF446-FE4A-46A1-8A03-92B5B1D0E38F}" dt="2023-10-05T14:47:54.529" v="177" actId="20577"/>
          <ac:spMkLst>
            <pc:docMk/>
            <pc:sldMk cId="1280616094" sldId="404"/>
            <ac:spMk id="7" creationId="{25E5064B-D6B4-DA2F-B4B1-6003824C1326}"/>
          </ac:spMkLst>
        </pc:spChg>
        <pc:spChg chg="add">
          <ac:chgData name="Yinus Alamutu" userId="S::yalamutu2169@conestogac.on.ca::199cbc86-f470-495d-805e-022f5ef4a8a8" providerId="AD" clId="Web-{A60CF446-FE4A-46A1-8A03-92B5B1D0E38F}" dt="2023-10-05T14:45:38.604" v="143"/>
          <ac:spMkLst>
            <pc:docMk/>
            <pc:sldMk cId="1280616094" sldId="404"/>
            <ac:spMk id="13" creationId="{82184FF4-7029-4ED7-813A-192E60608764}"/>
          </ac:spMkLst>
        </pc:spChg>
        <pc:spChg chg="add">
          <ac:chgData name="Yinus Alamutu" userId="S::yalamutu2169@conestogac.on.ca::199cbc86-f470-495d-805e-022f5ef4a8a8" providerId="AD" clId="Web-{A60CF446-FE4A-46A1-8A03-92B5B1D0E38F}" dt="2023-10-05T14:45:38.604" v="143"/>
          <ac:spMkLst>
            <pc:docMk/>
            <pc:sldMk cId="1280616094" sldId="404"/>
            <ac:spMk id="15" creationId="{AAA7AB09-557C-41AD-9113-FF9F68FA1035}"/>
          </ac:spMkLst>
        </pc:spChg>
        <pc:spChg chg="add">
          <ac:chgData name="Yinus Alamutu" userId="S::yalamutu2169@conestogac.on.ca::199cbc86-f470-495d-805e-022f5ef4a8a8" providerId="AD" clId="Web-{A60CF446-FE4A-46A1-8A03-92B5B1D0E38F}" dt="2023-10-05T14:45:38.604" v="143"/>
          <ac:spMkLst>
            <pc:docMk/>
            <pc:sldMk cId="1280616094" sldId="404"/>
            <ac:spMk id="17" creationId="{EF99ECAA-1F11-4937-BBA6-51935AB44C9D}"/>
          </ac:spMkLst>
        </pc:spChg>
        <pc:spChg chg="add">
          <ac:chgData name="Yinus Alamutu" userId="S::yalamutu2169@conestogac.on.ca::199cbc86-f470-495d-805e-022f5ef4a8a8" providerId="AD" clId="Web-{A60CF446-FE4A-46A1-8A03-92B5B1D0E38F}" dt="2023-10-05T14:45:38.604" v="143"/>
          <ac:spMkLst>
            <pc:docMk/>
            <pc:sldMk cId="1280616094" sldId="404"/>
            <ac:spMk id="25" creationId="{1DB043B4-68C6-45B9-82AC-A5800EADB8DB}"/>
          </ac:spMkLst>
        </pc:spChg>
        <pc:spChg chg="add">
          <ac:chgData name="Yinus Alamutu" userId="S::yalamutu2169@conestogac.on.ca::199cbc86-f470-495d-805e-022f5ef4a8a8" providerId="AD" clId="Web-{A60CF446-FE4A-46A1-8A03-92B5B1D0E38F}" dt="2023-10-05T14:45:38.604" v="143"/>
          <ac:spMkLst>
            <pc:docMk/>
            <pc:sldMk cId="1280616094" sldId="404"/>
            <ac:spMk id="27" creationId="{7AEC842D-C905-4DEA-B1C3-CA51995C572A}"/>
          </ac:spMkLst>
        </pc:spChg>
        <pc:spChg chg="add">
          <ac:chgData name="Yinus Alamutu" userId="S::yalamutu2169@conestogac.on.ca::199cbc86-f470-495d-805e-022f5ef4a8a8" providerId="AD" clId="Web-{A60CF446-FE4A-46A1-8A03-92B5B1D0E38F}" dt="2023-10-05T14:45:38.604" v="143"/>
          <ac:spMkLst>
            <pc:docMk/>
            <pc:sldMk cId="1280616094" sldId="404"/>
            <ac:spMk id="29" creationId="{FE05BC49-0F00-4C85-9AF5-A0CC5B39C8D2}"/>
          </ac:spMkLst>
        </pc:spChg>
        <pc:grpChg chg="add">
          <ac:chgData name="Yinus Alamutu" userId="S::yalamutu2169@conestogac.on.ca::199cbc86-f470-495d-805e-022f5ef4a8a8" providerId="AD" clId="Web-{A60CF446-FE4A-46A1-8A03-92B5B1D0E38F}" dt="2023-10-05T14:45:38.604" v="143"/>
          <ac:grpSpMkLst>
            <pc:docMk/>
            <pc:sldMk cId="1280616094" sldId="404"/>
            <ac:grpSpMk id="19" creationId="{79DE9FAB-6BBA-4CFE-B67D-77B47F01ECA4}"/>
          </ac:grpSpMkLst>
        </pc:grpChg>
        <pc:grpChg chg="add">
          <ac:chgData name="Yinus Alamutu" userId="S::yalamutu2169@conestogac.on.ca::199cbc86-f470-495d-805e-022f5ef4a8a8" providerId="AD" clId="Web-{A60CF446-FE4A-46A1-8A03-92B5B1D0E38F}" dt="2023-10-05T14:45:38.604" v="143"/>
          <ac:grpSpMkLst>
            <pc:docMk/>
            <pc:sldMk cId="1280616094" sldId="404"/>
            <ac:grpSpMk id="31" creationId="{9845873E-9C86-4496-87B7-3A6141D7DE63}"/>
          </ac:grpSpMkLst>
        </pc:grpChg>
        <pc:picChg chg="add mod ord">
          <ac:chgData name="Yinus Alamutu" userId="S::yalamutu2169@conestogac.on.ca::199cbc86-f470-495d-805e-022f5ef4a8a8" providerId="AD" clId="Web-{A60CF446-FE4A-46A1-8A03-92B5B1D0E38F}" dt="2023-10-05T14:45:38.604" v="143"/>
          <ac:picMkLst>
            <pc:docMk/>
            <pc:sldMk cId="1280616094" sldId="404"/>
            <ac:picMk id="8" creationId="{93248FE0-AEB7-F6DF-329C-840F730FB333}"/>
          </ac:picMkLst>
        </pc:picChg>
      </pc:sldChg>
      <pc:sldChg chg="addSp delSp modSp new mod setBg">
        <pc:chgData name="Yinus Alamutu" userId="S::yalamutu2169@conestogac.on.ca::199cbc86-f470-495d-805e-022f5ef4a8a8" providerId="AD" clId="Web-{A60CF446-FE4A-46A1-8A03-92B5B1D0E38F}" dt="2023-10-05T14:59:51.622" v="251" actId="14100"/>
        <pc:sldMkLst>
          <pc:docMk/>
          <pc:sldMk cId="2241235700" sldId="405"/>
        </pc:sldMkLst>
        <pc:spChg chg="del">
          <ac:chgData name="Yinus Alamutu" userId="S::yalamutu2169@conestogac.on.ca::199cbc86-f470-495d-805e-022f5ef4a8a8" providerId="AD" clId="Web-{A60CF446-FE4A-46A1-8A03-92B5B1D0E38F}" dt="2023-10-05T14:55:16.475" v="216"/>
          <ac:spMkLst>
            <pc:docMk/>
            <pc:sldMk cId="2241235700" sldId="405"/>
            <ac:spMk id="2" creationId="{676E04CC-E021-7F8D-0E04-14CCF4FBEDD2}"/>
          </ac:spMkLst>
        </pc:spChg>
        <pc:spChg chg="mod">
          <ac:chgData name="Yinus Alamutu" userId="S::yalamutu2169@conestogac.on.ca::199cbc86-f470-495d-805e-022f5ef4a8a8" providerId="AD" clId="Web-{A60CF446-FE4A-46A1-8A03-92B5B1D0E38F}" dt="2023-10-05T14:55:20.850" v="217"/>
          <ac:spMkLst>
            <pc:docMk/>
            <pc:sldMk cId="2241235700" sldId="405"/>
            <ac:spMk id="3" creationId="{D0929848-B3E9-F5E6-6D6B-1061E28D9FAA}"/>
          </ac:spMkLst>
        </pc:spChg>
        <pc:spChg chg="del mod">
          <ac:chgData name="Yinus Alamutu" userId="S::yalamutu2169@conestogac.on.ca::199cbc86-f470-495d-805e-022f5ef4a8a8" providerId="AD" clId="Web-{A60CF446-FE4A-46A1-8A03-92B5B1D0E38F}" dt="2023-10-05T14:59:35.574" v="250"/>
          <ac:spMkLst>
            <pc:docMk/>
            <pc:sldMk cId="2241235700" sldId="405"/>
            <ac:spMk id="4" creationId="{8F5933AC-3586-0EAE-3BA4-D3B62373473E}"/>
          </ac:spMkLst>
        </pc:spChg>
        <pc:spChg chg="mod">
          <ac:chgData name="Yinus Alamutu" userId="S::yalamutu2169@conestogac.on.ca::199cbc86-f470-495d-805e-022f5ef4a8a8" providerId="AD" clId="Web-{A60CF446-FE4A-46A1-8A03-92B5B1D0E38F}" dt="2023-10-05T14:55:20.850" v="217"/>
          <ac:spMkLst>
            <pc:docMk/>
            <pc:sldMk cId="2241235700" sldId="405"/>
            <ac:spMk id="5" creationId="{B62EB277-3A6C-2DCA-B1C7-D8324E816C80}"/>
          </ac:spMkLst>
        </pc:spChg>
        <pc:spChg chg="mod ord">
          <ac:chgData name="Yinus Alamutu" userId="S::yalamutu2169@conestogac.on.ca::199cbc86-f470-495d-805e-022f5ef4a8a8" providerId="AD" clId="Web-{A60CF446-FE4A-46A1-8A03-92B5B1D0E38F}" dt="2023-10-05T14:57:57.072" v="244" actId="20577"/>
          <ac:spMkLst>
            <pc:docMk/>
            <pc:sldMk cId="2241235700" sldId="405"/>
            <ac:spMk id="6" creationId="{8025AAEE-9E0A-1275-CF18-A17DB11559A8}"/>
          </ac:spMkLst>
        </pc:spChg>
        <pc:spChg chg="mod ord">
          <ac:chgData name="Yinus Alamutu" userId="S::yalamutu2169@conestogac.on.ca::199cbc86-f470-495d-805e-022f5ef4a8a8" providerId="AD" clId="Web-{A60CF446-FE4A-46A1-8A03-92B5B1D0E38F}" dt="2023-10-05T14:59:51.622" v="251" actId="14100"/>
          <ac:spMkLst>
            <pc:docMk/>
            <pc:sldMk cId="2241235700" sldId="405"/>
            <ac:spMk id="7" creationId="{6C2A68C7-E0D5-5D1B-4C07-94D88A2990D1}"/>
          </ac:spMkLst>
        </pc:spChg>
        <pc:spChg chg="add">
          <ac:chgData name="Yinus Alamutu" userId="S::yalamutu2169@conestogac.on.ca::199cbc86-f470-495d-805e-022f5ef4a8a8" providerId="AD" clId="Web-{A60CF446-FE4A-46A1-8A03-92B5B1D0E38F}" dt="2023-10-05T14:55:20.850" v="217"/>
          <ac:spMkLst>
            <pc:docMk/>
            <pc:sldMk cId="2241235700" sldId="405"/>
            <ac:spMk id="13" creationId="{82184FF4-7029-4ED7-813A-192E60608764}"/>
          </ac:spMkLst>
        </pc:spChg>
        <pc:spChg chg="add">
          <ac:chgData name="Yinus Alamutu" userId="S::yalamutu2169@conestogac.on.ca::199cbc86-f470-495d-805e-022f5ef4a8a8" providerId="AD" clId="Web-{A60CF446-FE4A-46A1-8A03-92B5B1D0E38F}" dt="2023-10-05T14:55:20.850" v="217"/>
          <ac:spMkLst>
            <pc:docMk/>
            <pc:sldMk cId="2241235700" sldId="405"/>
            <ac:spMk id="15" creationId="{AAA7AB09-557C-41AD-9113-FF9F68FA1035}"/>
          </ac:spMkLst>
        </pc:spChg>
        <pc:spChg chg="add">
          <ac:chgData name="Yinus Alamutu" userId="S::yalamutu2169@conestogac.on.ca::199cbc86-f470-495d-805e-022f5ef4a8a8" providerId="AD" clId="Web-{A60CF446-FE4A-46A1-8A03-92B5B1D0E38F}" dt="2023-10-05T14:55:20.850" v="217"/>
          <ac:spMkLst>
            <pc:docMk/>
            <pc:sldMk cId="2241235700" sldId="405"/>
            <ac:spMk id="17" creationId="{EF99ECAA-1F11-4937-BBA6-51935AB44C9D}"/>
          </ac:spMkLst>
        </pc:spChg>
        <pc:spChg chg="add">
          <ac:chgData name="Yinus Alamutu" userId="S::yalamutu2169@conestogac.on.ca::199cbc86-f470-495d-805e-022f5ef4a8a8" providerId="AD" clId="Web-{A60CF446-FE4A-46A1-8A03-92B5B1D0E38F}" dt="2023-10-05T14:55:20.850" v="217"/>
          <ac:spMkLst>
            <pc:docMk/>
            <pc:sldMk cId="2241235700" sldId="405"/>
            <ac:spMk id="25" creationId="{1DB043B4-68C6-45B9-82AC-A5800EADB8DB}"/>
          </ac:spMkLst>
        </pc:spChg>
        <pc:spChg chg="add">
          <ac:chgData name="Yinus Alamutu" userId="S::yalamutu2169@conestogac.on.ca::199cbc86-f470-495d-805e-022f5ef4a8a8" providerId="AD" clId="Web-{A60CF446-FE4A-46A1-8A03-92B5B1D0E38F}" dt="2023-10-05T14:55:20.850" v="217"/>
          <ac:spMkLst>
            <pc:docMk/>
            <pc:sldMk cId="2241235700" sldId="405"/>
            <ac:spMk id="27" creationId="{D87560B9-86B8-4558-93E9-FAB8DBE40C16}"/>
          </ac:spMkLst>
        </pc:spChg>
        <pc:spChg chg="add">
          <ac:chgData name="Yinus Alamutu" userId="S::yalamutu2169@conestogac.on.ca::199cbc86-f470-495d-805e-022f5ef4a8a8" providerId="AD" clId="Web-{A60CF446-FE4A-46A1-8A03-92B5B1D0E38F}" dt="2023-10-05T14:55:20.850" v="217"/>
          <ac:spMkLst>
            <pc:docMk/>
            <pc:sldMk cId="2241235700" sldId="405"/>
            <ac:spMk id="29" creationId="{71400469-1077-4353-BFB5-E4159ADF1921}"/>
          </ac:spMkLst>
        </pc:spChg>
        <pc:spChg chg="add">
          <ac:chgData name="Yinus Alamutu" userId="S::yalamutu2169@conestogac.on.ca::199cbc86-f470-495d-805e-022f5ef4a8a8" providerId="AD" clId="Web-{A60CF446-FE4A-46A1-8A03-92B5B1D0E38F}" dt="2023-10-05T14:55:20.850" v="217"/>
          <ac:spMkLst>
            <pc:docMk/>
            <pc:sldMk cId="2241235700" sldId="405"/>
            <ac:spMk id="31" creationId="{F28851F7-6B20-43F1-90FF-B41CE11AFC7E}"/>
          </ac:spMkLst>
        </pc:spChg>
        <pc:spChg chg="add">
          <ac:chgData name="Yinus Alamutu" userId="S::yalamutu2169@conestogac.on.ca::199cbc86-f470-495d-805e-022f5ef4a8a8" providerId="AD" clId="Web-{A60CF446-FE4A-46A1-8A03-92B5B1D0E38F}" dt="2023-10-05T14:55:20.850" v="217"/>
          <ac:spMkLst>
            <pc:docMk/>
            <pc:sldMk cId="2241235700" sldId="405"/>
            <ac:spMk id="33" creationId="{09E6BACC-8290-425B-A517-1914E16D829A}"/>
          </ac:spMkLst>
        </pc:spChg>
        <pc:grpChg chg="add">
          <ac:chgData name="Yinus Alamutu" userId="S::yalamutu2169@conestogac.on.ca::199cbc86-f470-495d-805e-022f5ef4a8a8" providerId="AD" clId="Web-{A60CF446-FE4A-46A1-8A03-92B5B1D0E38F}" dt="2023-10-05T14:55:20.850" v="217"/>
          <ac:grpSpMkLst>
            <pc:docMk/>
            <pc:sldMk cId="2241235700" sldId="405"/>
            <ac:grpSpMk id="19" creationId="{79DE9FAB-6BBA-4CFE-B67D-77B47F01ECA4}"/>
          </ac:grpSpMkLst>
        </pc:grpChg>
        <pc:picChg chg="add mod ord">
          <ac:chgData name="Yinus Alamutu" userId="S::yalamutu2169@conestogac.on.ca::199cbc86-f470-495d-805e-022f5ef4a8a8" providerId="AD" clId="Web-{A60CF446-FE4A-46A1-8A03-92B5B1D0E38F}" dt="2023-10-05T14:55:20.850" v="217"/>
          <ac:picMkLst>
            <pc:docMk/>
            <pc:sldMk cId="2241235700" sldId="405"/>
            <ac:picMk id="8" creationId="{7F3A0A44-F78B-391E-A46F-8975381A1D67}"/>
          </ac:picMkLst>
        </pc:picChg>
      </pc:sldChg>
      <pc:sldChg chg="addSp delSp modSp new mod setBg addAnim">
        <pc:chgData name="Yinus Alamutu" userId="S::yalamutu2169@conestogac.on.ca::199cbc86-f470-495d-805e-022f5ef4a8a8" providerId="AD" clId="Web-{A60CF446-FE4A-46A1-8A03-92B5B1D0E38F}" dt="2023-10-05T15:03:22.079" v="291" actId="20577"/>
        <pc:sldMkLst>
          <pc:docMk/>
          <pc:sldMk cId="3678424586" sldId="406"/>
        </pc:sldMkLst>
        <pc:spChg chg="del">
          <ac:chgData name="Yinus Alamutu" userId="S::yalamutu2169@conestogac.on.ca::199cbc86-f470-495d-805e-022f5ef4a8a8" providerId="AD" clId="Web-{A60CF446-FE4A-46A1-8A03-92B5B1D0E38F}" dt="2023-10-05T15:02:54.657" v="288"/>
          <ac:spMkLst>
            <pc:docMk/>
            <pc:sldMk cId="3678424586" sldId="406"/>
            <ac:spMk id="2" creationId="{C07DEFEB-0965-B3C0-E14B-DBF7784732A0}"/>
          </ac:spMkLst>
        </pc:spChg>
        <pc:spChg chg="mod">
          <ac:chgData name="Yinus Alamutu" userId="S::yalamutu2169@conestogac.on.ca::199cbc86-f470-495d-805e-022f5ef4a8a8" providerId="AD" clId="Web-{A60CF446-FE4A-46A1-8A03-92B5B1D0E38F}" dt="2023-10-05T15:02:58.751" v="289"/>
          <ac:spMkLst>
            <pc:docMk/>
            <pc:sldMk cId="3678424586" sldId="406"/>
            <ac:spMk id="3" creationId="{173C575C-09C8-05D5-8054-DE7501CEEB96}"/>
          </ac:spMkLst>
        </pc:spChg>
        <pc:spChg chg="mod">
          <ac:chgData name="Yinus Alamutu" userId="S::yalamutu2169@conestogac.on.ca::199cbc86-f470-495d-805e-022f5ef4a8a8" providerId="AD" clId="Web-{A60CF446-FE4A-46A1-8A03-92B5B1D0E38F}" dt="2023-10-05T15:02:58.751" v="289"/>
          <ac:spMkLst>
            <pc:docMk/>
            <pc:sldMk cId="3678424586" sldId="406"/>
            <ac:spMk id="4" creationId="{19B9D29F-2A62-9A3A-F5B6-80BBC994BC5E}"/>
          </ac:spMkLst>
        </pc:spChg>
        <pc:spChg chg="mod">
          <ac:chgData name="Yinus Alamutu" userId="S::yalamutu2169@conestogac.on.ca::199cbc86-f470-495d-805e-022f5ef4a8a8" providerId="AD" clId="Web-{A60CF446-FE4A-46A1-8A03-92B5B1D0E38F}" dt="2023-10-05T15:02:58.751" v="289"/>
          <ac:spMkLst>
            <pc:docMk/>
            <pc:sldMk cId="3678424586" sldId="406"/>
            <ac:spMk id="5" creationId="{EFAF9F0F-6423-FBF1-1155-A7461F817263}"/>
          </ac:spMkLst>
        </pc:spChg>
        <pc:spChg chg="mod ord">
          <ac:chgData name="Yinus Alamutu" userId="S::yalamutu2169@conestogac.on.ca::199cbc86-f470-495d-805e-022f5ef4a8a8" providerId="AD" clId="Web-{A60CF446-FE4A-46A1-8A03-92B5B1D0E38F}" dt="2023-10-05T15:02:58.751" v="289"/>
          <ac:spMkLst>
            <pc:docMk/>
            <pc:sldMk cId="3678424586" sldId="406"/>
            <ac:spMk id="6" creationId="{1027D6C0-AC65-36B2-8608-178012D3A4FA}"/>
          </ac:spMkLst>
        </pc:spChg>
        <pc:spChg chg="mod ord">
          <ac:chgData name="Yinus Alamutu" userId="S::yalamutu2169@conestogac.on.ca::199cbc86-f470-495d-805e-022f5ef4a8a8" providerId="AD" clId="Web-{A60CF446-FE4A-46A1-8A03-92B5B1D0E38F}" dt="2023-10-05T15:03:22.079" v="291" actId="20577"/>
          <ac:spMkLst>
            <pc:docMk/>
            <pc:sldMk cId="3678424586" sldId="406"/>
            <ac:spMk id="7" creationId="{8692589D-2918-C8CE-CA59-ACFD9D916693}"/>
          </ac:spMkLst>
        </pc:spChg>
        <pc:spChg chg="add">
          <ac:chgData name="Yinus Alamutu" userId="S::yalamutu2169@conestogac.on.ca::199cbc86-f470-495d-805e-022f5ef4a8a8" providerId="AD" clId="Web-{A60CF446-FE4A-46A1-8A03-92B5B1D0E38F}" dt="2023-10-05T15:02:58.751" v="289"/>
          <ac:spMkLst>
            <pc:docMk/>
            <pc:sldMk cId="3678424586" sldId="406"/>
            <ac:spMk id="13" creationId="{82184FF4-7029-4ED7-813A-192E60608764}"/>
          </ac:spMkLst>
        </pc:spChg>
        <pc:spChg chg="add">
          <ac:chgData name="Yinus Alamutu" userId="S::yalamutu2169@conestogac.on.ca::199cbc86-f470-495d-805e-022f5ef4a8a8" providerId="AD" clId="Web-{A60CF446-FE4A-46A1-8A03-92B5B1D0E38F}" dt="2023-10-05T15:02:58.751" v="289"/>
          <ac:spMkLst>
            <pc:docMk/>
            <pc:sldMk cId="3678424586" sldId="406"/>
            <ac:spMk id="15" creationId="{AAA7AB09-557C-41AD-9113-FF9F68FA1035}"/>
          </ac:spMkLst>
        </pc:spChg>
        <pc:spChg chg="add">
          <ac:chgData name="Yinus Alamutu" userId="S::yalamutu2169@conestogac.on.ca::199cbc86-f470-495d-805e-022f5ef4a8a8" providerId="AD" clId="Web-{A60CF446-FE4A-46A1-8A03-92B5B1D0E38F}" dt="2023-10-05T15:02:58.751" v="289"/>
          <ac:spMkLst>
            <pc:docMk/>
            <pc:sldMk cId="3678424586" sldId="406"/>
            <ac:spMk id="17" creationId="{EF99ECAA-1F11-4937-BBA6-51935AB44C9D}"/>
          </ac:spMkLst>
        </pc:spChg>
        <pc:spChg chg="add">
          <ac:chgData name="Yinus Alamutu" userId="S::yalamutu2169@conestogac.on.ca::199cbc86-f470-495d-805e-022f5ef4a8a8" providerId="AD" clId="Web-{A60CF446-FE4A-46A1-8A03-92B5B1D0E38F}" dt="2023-10-05T15:02:58.751" v="289"/>
          <ac:spMkLst>
            <pc:docMk/>
            <pc:sldMk cId="3678424586" sldId="406"/>
            <ac:spMk id="25" creationId="{1DB043B4-68C6-45B9-82AC-A5800EADB8DB}"/>
          </ac:spMkLst>
        </pc:spChg>
        <pc:spChg chg="add">
          <ac:chgData name="Yinus Alamutu" userId="S::yalamutu2169@conestogac.on.ca::199cbc86-f470-495d-805e-022f5ef4a8a8" providerId="AD" clId="Web-{A60CF446-FE4A-46A1-8A03-92B5B1D0E38F}" dt="2023-10-05T15:02:58.751" v="289"/>
          <ac:spMkLst>
            <pc:docMk/>
            <pc:sldMk cId="3678424586" sldId="406"/>
            <ac:spMk id="27" creationId="{D87560B9-86B8-4558-93E9-FAB8DBE40C16}"/>
          </ac:spMkLst>
        </pc:spChg>
        <pc:spChg chg="add">
          <ac:chgData name="Yinus Alamutu" userId="S::yalamutu2169@conestogac.on.ca::199cbc86-f470-495d-805e-022f5ef4a8a8" providerId="AD" clId="Web-{A60CF446-FE4A-46A1-8A03-92B5B1D0E38F}" dt="2023-10-05T15:02:58.751" v="289"/>
          <ac:spMkLst>
            <pc:docMk/>
            <pc:sldMk cId="3678424586" sldId="406"/>
            <ac:spMk id="29" creationId="{71400469-1077-4353-BFB5-E4159ADF1921}"/>
          </ac:spMkLst>
        </pc:spChg>
        <pc:spChg chg="add">
          <ac:chgData name="Yinus Alamutu" userId="S::yalamutu2169@conestogac.on.ca::199cbc86-f470-495d-805e-022f5ef4a8a8" providerId="AD" clId="Web-{A60CF446-FE4A-46A1-8A03-92B5B1D0E38F}" dt="2023-10-05T15:02:58.751" v="289"/>
          <ac:spMkLst>
            <pc:docMk/>
            <pc:sldMk cId="3678424586" sldId="406"/>
            <ac:spMk id="31" creationId="{F28851F7-6B20-43F1-90FF-B41CE11AFC7E}"/>
          </ac:spMkLst>
        </pc:spChg>
        <pc:spChg chg="add">
          <ac:chgData name="Yinus Alamutu" userId="S::yalamutu2169@conestogac.on.ca::199cbc86-f470-495d-805e-022f5ef4a8a8" providerId="AD" clId="Web-{A60CF446-FE4A-46A1-8A03-92B5B1D0E38F}" dt="2023-10-05T15:02:58.751" v="289"/>
          <ac:spMkLst>
            <pc:docMk/>
            <pc:sldMk cId="3678424586" sldId="406"/>
            <ac:spMk id="33" creationId="{09E6BACC-8290-425B-A517-1914E16D829A}"/>
          </ac:spMkLst>
        </pc:spChg>
        <pc:grpChg chg="add">
          <ac:chgData name="Yinus Alamutu" userId="S::yalamutu2169@conestogac.on.ca::199cbc86-f470-495d-805e-022f5ef4a8a8" providerId="AD" clId="Web-{A60CF446-FE4A-46A1-8A03-92B5B1D0E38F}" dt="2023-10-05T15:02:58.751" v="289"/>
          <ac:grpSpMkLst>
            <pc:docMk/>
            <pc:sldMk cId="3678424586" sldId="406"/>
            <ac:grpSpMk id="19" creationId="{79DE9FAB-6BBA-4CFE-B67D-77B47F01ECA4}"/>
          </ac:grpSpMkLst>
        </pc:grpChg>
        <pc:picChg chg="add mod ord">
          <ac:chgData name="Yinus Alamutu" userId="S::yalamutu2169@conestogac.on.ca::199cbc86-f470-495d-805e-022f5ef4a8a8" providerId="AD" clId="Web-{A60CF446-FE4A-46A1-8A03-92B5B1D0E38F}" dt="2023-10-05T15:02:58.751" v="289"/>
          <ac:picMkLst>
            <pc:docMk/>
            <pc:sldMk cId="3678424586" sldId="406"/>
            <ac:picMk id="8" creationId="{42FC860F-0CD3-9B5A-8DA8-E4427F31221B}"/>
          </ac:picMkLst>
        </pc:picChg>
      </pc:sldChg>
    </pc:docChg>
  </pc:docChgLst>
  <pc:docChgLst>
    <pc:chgData name="Girish Bhuteja" userId="S::gbhuteja5688@conestogac.on.ca::635fe69b-1a61-4c7f-970f-c841da1aaefb" providerId="AD" clId="Web-{C44BC437-605D-4B1A-B0E0-641881189FB8}"/>
    <pc:docChg chg="delSld sldOrd modSection">
      <pc:chgData name="Girish Bhuteja" userId="S::gbhuteja5688@conestogac.on.ca::635fe69b-1a61-4c7f-970f-c841da1aaefb" providerId="AD" clId="Web-{C44BC437-605D-4B1A-B0E0-641881189FB8}" dt="2023-10-05T15:10:48.266" v="7"/>
      <pc:docMkLst>
        <pc:docMk/>
      </pc:docMkLst>
      <pc:sldChg chg="del">
        <pc:chgData name="Girish Bhuteja" userId="S::gbhuteja5688@conestogac.on.ca::635fe69b-1a61-4c7f-970f-c841da1aaefb" providerId="AD" clId="Web-{C44BC437-605D-4B1A-B0E0-641881189FB8}" dt="2023-10-05T15:10:44.657" v="4"/>
        <pc:sldMkLst>
          <pc:docMk/>
          <pc:sldMk cId="3891345585" sldId="270"/>
        </pc:sldMkLst>
      </pc:sldChg>
      <pc:sldChg chg="ord">
        <pc:chgData name="Girish Bhuteja" userId="S::gbhuteja5688@conestogac.on.ca::635fe69b-1a61-4c7f-970f-c841da1aaefb" providerId="AD" clId="Web-{C44BC437-605D-4B1A-B0E0-641881189FB8}" dt="2023-10-05T15:10:39.250" v="2"/>
        <pc:sldMkLst>
          <pc:docMk/>
          <pc:sldMk cId="2624630061" sldId="272"/>
        </pc:sldMkLst>
      </pc:sldChg>
      <pc:sldChg chg="ord">
        <pc:chgData name="Girish Bhuteja" userId="S::gbhuteja5688@conestogac.on.ca::635fe69b-1a61-4c7f-970f-c841da1aaefb" providerId="AD" clId="Web-{C44BC437-605D-4B1A-B0E0-641881189FB8}" dt="2023-10-05T15:10:23.047" v="1"/>
        <pc:sldMkLst>
          <pc:docMk/>
          <pc:sldMk cId="2496947791" sldId="278"/>
        </pc:sldMkLst>
      </pc:sldChg>
      <pc:sldChg chg="ord">
        <pc:chgData name="Girish Bhuteja" userId="S::gbhuteja5688@conestogac.on.ca::635fe69b-1a61-4c7f-970f-c841da1aaefb" providerId="AD" clId="Web-{C44BC437-605D-4B1A-B0E0-641881189FB8}" dt="2023-10-05T15:10:14.157" v="0"/>
        <pc:sldMkLst>
          <pc:docMk/>
          <pc:sldMk cId="395518310" sldId="279"/>
        </pc:sldMkLst>
      </pc:sldChg>
      <pc:sldChg chg="del">
        <pc:chgData name="Girish Bhuteja" userId="S::gbhuteja5688@conestogac.on.ca::635fe69b-1a61-4c7f-970f-c841da1aaefb" providerId="AD" clId="Web-{C44BC437-605D-4B1A-B0E0-641881189FB8}" dt="2023-10-05T15:10:43.360" v="3"/>
        <pc:sldMkLst>
          <pc:docMk/>
          <pc:sldMk cId="1420547054" sldId="281"/>
        </pc:sldMkLst>
      </pc:sldChg>
      <pc:sldChg chg="del">
        <pc:chgData name="Girish Bhuteja" userId="S::gbhuteja5688@conestogac.on.ca::635fe69b-1a61-4c7f-970f-c841da1aaefb" providerId="AD" clId="Web-{C44BC437-605D-4B1A-B0E0-641881189FB8}" dt="2023-10-05T15:10:46.766" v="6"/>
        <pc:sldMkLst>
          <pc:docMk/>
          <pc:sldMk cId="3521561301" sldId="321"/>
        </pc:sldMkLst>
      </pc:sldChg>
      <pc:sldChg chg="del">
        <pc:chgData name="Girish Bhuteja" userId="S::gbhuteja5688@conestogac.on.ca::635fe69b-1a61-4c7f-970f-c841da1aaefb" providerId="AD" clId="Web-{C44BC437-605D-4B1A-B0E0-641881189FB8}" dt="2023-10-05T15:10:48.266" v="7"/>
        <pc:sldMkLst>
          <pc:docMk/>
          <pc:sldMk cId="2313234867" sldId="389"/>
        </pc:sldMkLst>
      </pc:sldChg>
      <pc:sldChg chg="del">
        <pc:chgData name="Girish Bhuteja" userId="S::gbhuteja5688@conestogac.on.ca::635fe69b-1a61-4c7f-970f-c841da1aaefb" providerId="AD" clId="Web-{C44BC437-605D-4B1A-B0E0-641881189FB8}" dt="2023-10-05T15:10:45.766" v="5"/>
        <pc:sldMkLst>
          <pc:docMk/>
          <pc:sldMk cId="283430190" sldId="394"/>
        </pc:sldMkLst>
      </pc:sldChg>
    </pc:docChg>
  </pc:docChgLst>
  <pc:docChgLst>
    <pc:chgData name="Girish Bhuteja" userId="S::gbhuteja5688@conestogac.on.ca::635fe69b-1a61-4c7f-970f-c841da1aaefb" providerId="AD" clId="Web-{65CA56EB-7D56-4167-9EA2-03E6AC823241}"/>
    <pc:docChg chg="modSld modSection">
      <pc:chgData name="Girish Bhuteja" userId="S::gbhuteja5688@conestogac.on.ca::635fe69b-1a61-4c7f-970f-c841da1aaefb" providerId="AD" clId="Web-{65CA56EB-7D56-4167-9EA2-03E6AC823241}" dt="2023-10-03T22:22:38.112" v="2"/>
      <pc:docMkLst>
        <pc:docMk/>
      </pc:docMkLst>
      <pc:sldChg chg="modSp">
        <pc:chgData name="Girish Bhuteja" userId="S::gbhuteja5688@conestogac.on.ca::635fe69b-1a61-4c7f-970f-c841da1aaefb" providerId="AD" clId="Web-{65CA56EB-7D56-4167-9EA2-03E6AC823241}" dt="2023-10-03T22:21:46.642" v="1" actId="20577"/>
        <pc:sldMkLst>
          <pc:docMk/>
          <pc:sldMk cId="752814286" sldId="257"/>
        </pc:sldMkLst>
        <pc:spChg chg="mod">
          <ac:chgData name="Girish Bhuteja" userId="S::gbhuteja5688@conestogac.on.ca::635fe69b-1a61-4c7f-970f-c841da1aaefb" providerId="AD" clId="Web-{65CA56EB-7D56-4167-9EA2-03E6AC823241}" dt="2023-10-03T22:21:46.642" v="1" actId="20577"/>
          <ac:spMkLst>
            <pc:docMk/>
            <pc:sldMk cId="752814286" sldId="257"/>
            <ac:spMk id="2" creationId="{286E938C-9D94-4B05-979A-D39FFC457291}"/>
          </ac:spMkLst>
        </pc:spChg>
      </pc:sldChg>
    </pc:docChg>
  </pc:docChgLst>
  <pc:docChgLst>
    <pc:chgData name="Girish Bhuteja" userId="S::gbhuteja5688@conestogac.on.ca::635fe69b-1a61-4c7f-970f-c841da1aaefb" providerId="AD" clId="Web-{EB4849DF-D31B-4DDB-880F-8F7677171BF7}"/>
    <pc:docChg chg="sldOrd">
      <pc:chgData name="Girish Bhuteja" userId="S::gbhuteja5688@conestogac.on.ca::635fe69b-1a61-4c7f-970f-c841da1aaefb" providerId="AD" clId="Web-{EB4849DF-D31B-4DDB-880F-8F7677171BF7}" dt="2023-09-29T23:47:35.567" v="0"/>
      <pc:docMkLst>
        <pc:docMk/>
      </pc:docMkLst>
      <pc:sldChg chg="ord">
        <pc:chgData name="Girish Bhuteja" userId="S::gbhuteja5688@conestogac.on.ca::635fe69b-1a61-4c7f-970f-c841da1aaefb" providerId="AD" clId="Web-{EB4849DF-D31B-4DDB-880F-8F7677171BF7}" dt="2023-09-29T23:47:35.567" v="0"/>
        <pc:sldMkLst>
          <pc:docMk/>
          <pc:sldMk cId="752814286" sldId="257"/>
        </pc:sldMkLst>
      </pc:sldChg>
    </pc:docChg>
  </pc:docChgLst>
  <pc:docChgLst>
    <pc:chgData name="Rian Sanchez" userId="51af0f5f-2ac0-4b9c-a25b-35329dadc071" providerId="ADAL" clId="{5202AECD-4BBB-4461-8E50-B3AA80CC0E84}"/>
    <pc:docChg chg="undo custSel addSld delSld modSld sldOrd addSection modSection">
      <pc:chgData name="Rian Sanchez" userId="51af0f5f-2ac0-4b9c-a25b-35329dadc071" providerId="ADAL" clId="{5202AECD-4BBB-4461-8E50-B3AA80CC0E84}" dt="2023-10-03T22:29:43.852" v="143" actId="20577"/>
      <pc:docMkLst>
        <pc:docMk/>
      </pc:docMkLst>
      <pc:sldChg chg="delSp modSp mod">
        <pc:chgData name="Rian Sanchez" userId="51af0f5f-2ac0-4b9c-a25b-35329dadc071" providerId="ADAL" clId="{5202AECD-4BBB-4461-8E50-B3AA80CC0E84}" dt="2023-10-03T22:14:32.882" v="52" actId="1076"/>
        <pc:sldMkLst>
          <pc:docMk/>
          <pc:sldMk cId="752814286" sldId="257"/>
        </pc:sldMkLst>
        <pc:spChg chg="mod">
          <ac:chgData name="Rian Sanchez" userId="51af0f5f-2ac0-4b9c-a25b-35329dadc071" providerId="ADAL" clId="{5202AECD-4BBB-4461-8E50-B3AA80CC0E84}" dt="2023-10-03T22:14:32.882" v="52" actId="1076"/>
          <ac:spMkLst>
            <pc:docMk/>
            <pc:sldMk cId="752814286" sldId="257"/>
            <ac:spMk id="2" creationId="{286E938C-9D94-4B05-979A-D39FFC457291}"/>
          </ac:spMkLst>
        </pc:spChg>
        <pc:spChg chg="del mod">
          <ac:chgData name="Rian Sanchez" userId="51af0f5f-2ac0-4b9c-a25b-35329dadc071" providerId="ADAL" clId="{5202AECD-4BBB-4461-8E50-B3AA80CC0E84}" dt="2023-10-03T22:14:16.106" v="46" actId="478"/>
          <ac:spMkLst>
            <pc:docMk/>
            <pc:sldMk cId="752814286" sldId="257"/>
            <ac:spMk id="3" creationId="{D9A11267-FC52-4990-8D98-010AFABA5544}"/>
          </ac:spMkLst>
        </pc:spChg>
      </pc:sldChg>
      <pc:sldChg chg="ord">
        <pc:chgData name="Rian Sanchez" userId="51af0f5f-2ac0-4b9c-a25b-35329dadc071" providerId="ADAL" clId="{5202AECD-4BBB-4461-8E50-B3AA80CC0E84}" dt="2023-10-03T22:13:58.007" v="1"/>
        <pc:sldMkLst>
          <pc:docMk/>
          <pc:sldMk cId="2979876663" sldId="268"/>
        </pc:sldMkLst>
      </pc:sldChg>
      <pc:sldChg chg="add del">
        <pc:chgData name="Rian Sanchez" userId="51af0f5f-2ac0-4b9c-a25b-35329dadc071" providerId="ADAL" clId="{5202AECD-4BBB-4461-8E50-B3AA80CC0E84}" dt="2023-10-03T22:28:51.436" v="57" actId="2890"/>
        <pc:sldMkLst>
          <pc:docMk/>
          <pc:sldMk cId="1770020125" sldId="392"/>
        </pc:sldMkLst>
      </pc:sldChg>
      <pc:sldChg chg="modSp add mod ord">
        <pc:chgData name="Rian Sanchez" userId="51af0f5f-2ac0-4b9c-a25b-35329dadc071" providerId="ADAL" clId="{5202AECD-4BBB-4461-8E50-B3AA80CC0E84}" dt="2023-10-03T22:29:43.852" v="143" actId="20577"/>
        <pc:sldMkLst>
          <pc:docMk/>
          <pc:sldMk cId="2825041011" sldId="392"/>
        </pc:sldMkLst>
        <pc:spChg chg="mod">
          <ac:chgData name="Rian Sanchez" userId="51af0f5f-2ac0-4b9c-a25b-35329dadc071" providerId="ADAL" clId="{5202AECD-4BBB-4461-8E50-B3AA80CC0E84}" dt="2023-10-03T22:29:13.940" v="89" actId="20577"/>
          <ac:spMkLst>
            <pc:docMk/>
            <pc:sldMk cId="2825041011" sldId="392"/>
            <ac:spMk id="7" creationId="{4B18D636-CC10-4B1E-AA38-419DCCF2D9C9}"/>
          </ac:spMkLst>
        </pc:spChg>
        <pc:spChg chg="mod">
          <ac:chgData name="Rian Sanchez" userId="51af0f5f-2ac0-4b9c-a25b-35329dadc071" providerId="ADAL" clId="{5202AECD-4BBB-4461-8E50-B3AA80CC0E84}" dt="2023-10-03T22:29:43.852" v="143" actId="20577"/>
          <ac:spMkLst>
            <pc:docMk/>
            <pc:sldMk cId="2825041011" sldId="392"/>
            <ac:spMk id="9" creationId="{0D098C43-2F2A-4100-89BC-5931039293FA}"/>
          </ac:spMkLst>
        </pc:spChg>
        <pc:spChg chg="mod">
          <ac:chgData name="Rian Sanchez" userId="51af0f5f-2ac0-4b9c-a25b-35329dadc071" providerId="ADAL" clId="{5202AECD-4BBB-4461-8E50-B3AA80CC0E84}" dt="2023-10-03T22:29:40.583" v="142" actId="20577"/>
          <ac:spMkLst>
            <pc:docMk/>
            <pc:sldMk cId="2825041011" sldId="392"/>
            <ac:spMk id="11" creationId="{60726BA7-44D6-4116-90E3-38325026EAAD}"/>
          </ac:spMkLst>
        </pc:spChg>
      </pc:sldChg>
      <pc:sldChg chg="add del replId">
        <pc:chgData name="Rian Sanchez" userId="51af0f5f-2ac0-4b9c-a25b-35329dadc071" providerId="ADAL" clId="{5202AECD-4BBB-4461-8E50-B3AA80CC0E84}" dt="2023-10-03T22:28:51.436" v="57" actId="2890"/>
        <pc:sldMkLst>
          <pc:docMk/>
          <pc:sldMk cId="2959606576" sldId="393"/>
        </pc:sldMkLst>
      </pc:sldChg>
      <pc:sldChg chg="add del replId">
        <pc:chgData name="Rian Sanchez" userId="51af0f5f-2ac0-4b9c-a25b-35329dadc071" providerId="ADAL" clId="{5202AECD-4BBB-4461-8E50-B3AA80CC0E84}" dt="2023-10-03T22:28:51.436" v="57" actId="2890"/>
        <pc:sldMkLst>
          <pc:docMk/>
          <pc:sldMk cId="3314591261" sldId="394"/>
        </pc:sldMkLst>
      </pc:sldChg>
      <pc:sldChg chg="add del replId">
        <pc:chgData name="Rian Sanchez" userId="51af0f5f-2ac0-4b9c-a25b-35329dadc071" providerId="ADAL" clId="{5202AECD-4BBB-4461-8E50-B3AA80CC0E84}" dt="2023-10-03T22:28:51.436" v="57" actId="2890"/>
        <pc:sldMkLst>
          <pc:docMk/>
          <pc:sldMk cId="4120503956" sldId="395"/>
        </pc:sldMkLst>
      </pc:sldChg>
      <pc:sldChg chg="add del replId">
        <pc:chgData name="Rian Sanchez" userId="51af0f5f-2ac0-4b9c-a25b-35329dadc071" providerId="ADAL" clId="{5202AECD-4BBB-4461-8E50-B3AA80CC0E84}" dt="2023-10-03T22:28:51.436" v="57" actId="2890"/>
        <pc:sldMkLst>
          <pc:docMk/>
          <pc:sldMk cId="1761593281" sldId="396"/>
        </pc:sldMkLst>
      </pc:sldChg>
      <pc:sldChg chg="add del replId">
        <pc:chgData name="Rian Sanchez" userId="51af0f5f-2ac0-4b9c-a25b-35329dadc071" providerId="ADAL" clId="{5202AECD-4BBB-4461-8E50-B3AA80CC0E84}" dt="2023-10-03T22:28:51.436" v="57" actId="2890"/>
        <pc:sldMkLst>
          <pc:docMk/>
          <pc:sldMk cId="1266282075" sldId="397"/>
        </pc:sldMkLst>
      </pc:sldChg>
      <pc:sldChg chg="add del replId">
        <pc:chgData name="Rian Sanchez" userId="51af0f5f-2ac0-4b9c-a25b-35329dadc071" providerId="ADAL" clId="{5202AECD-4BBB-4461-8E50-B3AA80CC0E84}" dt="2023-10-03T22:28:51.436" v="57" actId="2890"/>
        <pc:sldMkLst>
          <pc:docMk/>
          <pc:sldMk cId="2512017903" sldId="398"/>
        </pc:sldMkLst>
      </pc:sldChg>
      <pc:sldChg chg="add del replId">
        <pc:chgData name="Rian Sanchez" userId="51af0f5f-2ac0-4b9c-a25b-35329dadc071" providerId="ADAL" clId="{5202AECD-4BBB-4461-8E50-B3AA80CC0E84}" dt="2023-10-03T22:28:51.436" v="57" actId="2890"/>
        <pc:sldMkLst>
          <pc:docMk/>
          <pc:sldMk cId="2183794322" sldId="399"/>
        </pc:sldMkLst>
      </pc:sldChg>
      <pc:sldChg chg="add del replId">
        <pc:chgData name="Rian Sanchez" userId="51af0f5f-2ac0-4b9c-a25b-35329dadc071" providerId="ADAL" clId="{5202AECD-4BBB-4461-8E50-B3AA80CC0E84}" dt="2023-10-03T22:28:51.436" v="57" actId="2890"/>
        <pc:sldMkLst>
          <pc:docMk/>
          <pc:sldMk cId="828723665" sldId="400"/>
        </pc:sldMkLst>
      </pc:sldChg>
      <pc:sldChg chg="add del replId">
        <pc:chgData name="Rian Sanchez" userId="51af0f5f-2ac0-4b9c-a25b-35329dadc071" providerId="ADAL" clId="{5202AECD-4BBB-4461-8E50-B3AA80CC0E84}" dt="2023-10-03T22:28:51.436" v="57" actId="2890"/>
        <pc:sldMkLst>
          <pc:docMk/>
          <pc:sldMk cId="2481191011" sldId="401"/>
        </pc:sldMkLst>
      </pc:sldChg>
      <pc:sldChg chg="add del replId">
        <pc:chgData name="Rian Sanchez" userId="51af0f5f-2ac0-4b9c-a25b-35329dadc071" providerId="ADAL" clId="{5202AECD-4BBB-4461-8E50-B3AA80CC0E84}" dt="2023-10-03T22:28:51.436" v="57" actId="2890"/>
        <pc:sldMkLst>
          <pc:docMk/>
          <pc:sldMk cId="3066619650" sldId="402"/>
        </pc:sldMkLst>
      </pc:sldChg>
    </pc:docChg>
  </pc:docChgLst>
  <pc:docChgLst>
    <pc:chgData name="Girish Bhuteja" userId="S::gbhuteja5688@conestogac.on.ca::635fe69b-1a61-4c7f-970f-c841da1aaefb" providerId="AD" clId="Web-{F6F36EEC-34B0-4C73-A0B4-D49105998FFB}"/>
    <pc:docChg chg="modSld sldOrd">
      <pc:chgData name="Girish Bhuteja" userId="S::gbhuteja5688@conestogac.on.ca::635fe69b-1a61-4c7f-970f-c841da1aaefb" providerId="AD" clId="Web-{F6F36EEC-34B0-4C73-A0B4-D49105998FFB}" dt="2023-10-05T03:21:47.253" v="517" actId="14100"/>
      <pc:docMkLst>
        <pc:docMk/>
      </pc:docMkLst>
      <pc:sldChg chg="addSp delSp modSp">
        <pc:chgData name="Girish Bhuteja" userId="S::gbhuteja5688@conestogac.on.ca::635fe69b-1a61-4c7f-970f-c841da1aaefb" providerId="AD" clId="Web-{F6F36EEC-34B0-4C73-A0B4-D49105998FFB}" dt="2023-10-05T03:21:47.253" v="517" actId="14100"/>
        <pc:sldMkLst>
          <pc:docMk/>
          <pc:sldMk cId="395518310" sldId="279"/>
        </pc:sldMkLst>
        <pc:spChg chg="del">
          <ac:chgData name="Girish Bhuteja" userId="S::gbhuteja5688@conestogac.on.ca::635fe69b-1a61-4c7f-970f-c841da1aaefb" providerId="AD" clId="Web-{F6F36EEC-34B0-4C73-A0B4-D49105998FFB}" dt="2023-10-05T03:08:37.559" v="5"/>
          <ac:spMkLst>
            <pc:docMk/>
            <pc:sldMk cId="395518310" sldId="279"/>
            <ac:spMk id="20" creationId="{C77C6228-C5A8-44DC-ABD7-A22A4475D3DF}"/>
          </ac:spMkLst>
        </pc:spChg>
        <pc:spChg chg="add del">
          <ac:chgData name="Girish Bhuteja" userId="S::gbhuteja5688@conestogac.on.ca::635fe69b-1a61-4c7f-970f-c841da1aaefb" providerId="AD" clId="Web-{F6F36EEC-34B0-4C73-A0B4-D49105998FFB}" dt="2023-10-05T03:08:27.747" v="4"/>
          <ac:spMkLst>
            <pc:docMk/>
            <pc:sldMk cId="395518310" sldId="279"/>
            <ac:spMk id="39" creationId="{647A77D8-817B-4A9F-86AA-FE781E813DBC}"/>
          </ac:spMkLst>
        </pc:spChg>
        <pc:spChg chg="add del">
          <ac:chgData name="Girish Bhuteja" userId="S::gbhuteja5688@conestogac.on.ca::635fe69b-1a61-4c7f-970f-c841da1aaefb" providerId="AD" clId="Web-{F6F36EEC-34B0-4C73-A0B4-D49105998FFB}" dt="2023-10-05T03:08:27.747" v="4"/>
          <ac:spMkLst>
            <pc:docMk/>
            <pc:sldMk cId="395518310" sldId="279"/>
            <ac:spMk id="56" creationId="{A5931BE0-4B93-4D6C-878E-ACC59D6B4587}"/>
          </ac:spMkLst>
        </pc:spChg>
        <pc:spChg chg="mod">
          <ac:chgData name="Girish Bhuteja" userId="S::gbhuteja5688@conestogac.on.ca::635fe69b-1a61-4c7f-970f-c841da1aaefb" providerId="AD" clId="Web-{F6F36EEC-34B0-4C73-A0B4-D49105998FFB}" dt="2023-10-05T03:09:50.777" v="26" actId="14100"/>
          <ac:spMkLst>
            <pc:docMk/>
            <pc:sldMk cId="395518310" sldId="279"/>
            <ac:spMk id="57" creationId="{C15EE852-24F1-4643-8082-AB45CFF2BA10}"/>
          </ac:spMkLst>
        </pc:spChg>
        <pc:spChg chg="add del">
          <ac:chgData name="Girish Bhuteja" userId="S::gbhuteja5688@conestogac.on.ca::635fe69b-1a61-4c7f-970f-c841da1aaefb" providerId="AD" clId="Web-{F6F36EEC-34B0-4C73-A0B4-D49105998FFB}" dt="2023-10-05T03:08:27.747" v="4"/>
          <ac:spMkLst>
            <pc:docMk/>
            <pc:sldMk cId="395518310" sldId="279"/>
            <ac:spMk id="58" creationId="{4139825C-53C7-44F4-A064-9795CECD081B}"/>
          </ac:spMkLst>
        </pc:spChg>
        <pc:spChg chg="add del">
          <ac:chgData name="Girish Bhuteja" userId="S::gbhuteja5688@conestogac.on.ca::635fe69b-1a61-4c7f-970f-c841da1aaefb" providerId="AD" clId="Web-{F6F36EEC-34B0-4C73-A0B4-D49105998FFB}" dt="2023-10-05T03:08:27.747" v="3"/>
          <ac:spMkLst>
            <pc:docMk/>
            <pc:sldMk cId="395518310" sldId="279"/>
            <ac:spMk id="66" creationId="{AAA7AB09-557C-41AD-9113-FF9F68FA1035}"/>
          </ac:spMkLst>
        </pc:spChg>
        <pc:spChg chg="add del">
          <ac:chgData name="Girish Bhuteja" userId="S::gbhuteja5688@conestogac.on.ca::635fe69b-1a61-4c7f-970f-c841da1aaefb" providerId="AD" clId="Web-{F6F36EEC-34B0-4C73-A0B4-D49105998FFB}" dt="2023-10-05T03:08:27.747" v="3"/>
          <ac:spMkLst>
            <pc:docMk/>
            <pc:sldMk cId="395518310" sldId="279"/>
            <ac:spMk id="68" creationId="{EF99ECAA-1F11-4937-BBA6-51935AB44C9D}"/>
          </ac:spMkLst>
        </pc:spChg>
        <pc:spChg chg="add del">
          <ac:chgData name="Girish Bhuteja" userId="S::gbhuteja5688@conestogac.on.ca::635fe69b-1a61-4c7f-970f-c841da1aaefb" providerId="AD" clId="Web-{F6F36EEC-34B0-4C73-A0B4-D49105998FFB}" dt="2023-10-05T03:08:24.637" v="1"/>
          <ac:spMkLst>
            <pc:docMk/>
            <pc:sldMk cId="395518310" sldId="279"/>
            <ac:spMk id="70" creationId="{A5931BE0-4B93-4D6C-878E-ACC59D6B4587}"/>
          </ac:spMkLst>
        </pc:spChg>
        <pc:spChg chg="add del">
          <ac:chgData name="Girish Bhuteja" userId="S::gbhuteja5688@conestogac.on.ca::635fe69b-1a61-4c7f-970f-c841da1aaefb" providerId="AD" clId="Web-{F6F36EEC-34B0-4C73-A0B4-D49105998FFB}" dt="2023-10-05T03:08:27.747" v="3"/>
          <ac:spMkLst>
            <pc:docMk/>
            <pc:sldMk cId="395518310" sldId="279"/>
            <ac:spMk id="76" creationId="{1DB043B4-68C6-45B9-82AC-A5800EADB8DB}"/>
          </ac:spMkLst>
        </pc:spChg>
        <pc:spChg chg="add del">
          <ac:chgData name="Girish Bhuteja" userId="S::gbhuteja5688@conestogac.on.ca::635fe69b-1a61-4c7f-970f-c841da1aaefb" providerId="AD" clId="Web-{F6F36EEC-34B0-4C73-A0B4-D49105998FFB}" dt="2023-10-05T03:08:24.637" v="1"/>
          <ac:spMkLst>
            <pc:docMk/>
            <pc:sldMk cId="395518310" sldId="279"/>
            <ac:spMk id="77" creationId="{D166A8AB-8924-421C-BCED-B54DBC4054E0}"/>
          </ac:spMkLst>
        </pc:spChg>
        <pc:spChg chg="add del">
          <ac:chgData name="Girish Bhuteja" userId="S::gbhuteja5688@conestogac.on.ca::635fe69b-1a61-4c7f-970f-c841da1aaefb" providerId="AD" clId="Web-{F6F36EEC-34B0-4C73-A0B4-D49105998FFB}" dt="2023-10-05T03:08:27.747" v="3"/>
          <ac:spMkLst>
            <pc:docMk/>
            <pc:sldMk cId="395518310" sldId="279"/>
            <ac:spMk id="78" creationId="{61B0F92C-925A-4D2E-839E-EB381378C315}"/>
          </ac:spMkLst>
        </pc:spChg>
        <pc:spChg chg="add del">
          <ac:chgData name="Girish Bhuteja" userId="S::gbhuteja5688@conestogac.on.ca::635fe69b-1a61-4c7f-970f-c841da1aaefb" providerId="AD" clId="Web-{F6F36EEC-34B0-4C73-A0B4-D49105998FFB}" dt="2023-10-05T03:08:27.747" v="3"/>
          <ac:spMkLst>
            <pc:docMk/>
            <pc:sldMk cId="395518310" sldId="279"/>
            <ac:spMk id="79" creationId="{82184FF4-7029-4ED7-813A-192E60608764}"/>
          </ac:spMkLst>
        </pc:spChg>
        <pc:spChg chg="add">
          <ac:chgData name="Girish Bhuteja" userId="S::gbhuteja5688@conestogac.on.ca::635fe69b-1a61-4c7f-970f-c841da1aaefb" providerId="AD" clId="Web-{F6F36EEC-34B0-4C73-A0B4-D49105998FFB}" dt="2023-10-05T03:08:27.747" v="4"/>
          <ac:spMkLst>
            <pc:docMk/>
            <pc:sldMk cId="395518310" sldId="279"/>
            <ac:spMk id="86" creationId="{A5931BE0-4B93-4D6C-878E-ACC59D6B4587}"/>
          </ac:spMkLst>
        </pc:spChg>
        <pc:spChg chg="add mod">
          <ac:chgData name="Girish Bhuteja" userId="S::gbhuteja5688@conestogac.on.ca::635fe69b-1a61-4c7f-970f-c841da1aaefb" providerId="AD" clId="Web-{F6F36EEC-34B0-4C73-A0B4-D49105998FFB}" dt="2023-10-05T03:21:47.253" v="517" actId="14100"/>
          <ac:spMkLst>
            <pc:docMk/>
            <pc:sldMk cId="395518310" sldId="279"/>
            <ac:spMk id="87" creationId="{4139825C-53C7-44F4-A064-9795CECD081B}"/>
          </ac:spMkLst>
        </pc:spChg>
        <pc:grpChg chg="add del">
          <ac:chgData name="Girish Bhuteja" userId="S::gbhuteja5688@conestogac.on.ca::635fe69b-1a61-4c7f-970f-c841da1aaefb" providerId="AD" clId="Web-{F6F36EEC-34B0-4C73-A0B4-D49105998FFB}" dt="2023-10-05T03:08:27.747" v="4"/>
          <ac:grpSpMkLst>
            <pc:docMk/>
            <pc:sldMk cId="395518310" sldId="279"/>
            <ac:grpSpMk id="53" creationId="{3BDBC526-6DCD-4FF6-8395-D8C22E46E527}"/>
          </ac:grpSpMkLst>
        </pc:grpChg>
        <pc:grpChg chg="add del">
          <ac:chgData name="Girish Bhuteja" userId="S::gbhuteja5688@conestogac.on.ca::635fe69b-1a61-4c7f-970f-c841da1aaefb" providerId="AD" clId="Web-{F6F36EEC-34B0-4C73-A0B4-D49105998FFB}" dt="2023-10-05T03:08:27.747" v="4"/>
          <ac:grpSpMkLst>
            <pc:docMk/>
            <pc:sldMk cId="395518310" sldId="279"/>
            <ac:grpSpMk id="59" creationId="{183B29DA-9BB8-4BA8-B8E1-8C2B544078C7}"/>
          </ac:grpSpMkLst>
        </pc:grpChg>
        <pc:grpChg chg="add del">
          <ac:chgData name="Girish Bhuteja" userId="S::gbhuteja5688@conestogac.on.ca::635fe69b-1a61-4c7f-970f-c841da1aaefb" providerId="AD" clId="Web-{F6F36EEC-34B0-4C73-A0B4-D49105998FFB}" dt="2023-10-05T03:08:24.637" v="1"/>
          <ac:grpSpMkLst>
            <pc:docMk/>
            <pc:sldMk cId="395518310" sldId="279"/>
            <ac:grpSpMk id="64" creationId="{3BDBC526-6DCD-4FF6-8395-D8C22E46E527}"/>
          </ac:grpSpMkLst>
        </pc:grpChg>
        <pc:grpChg chg="add del">
          <ac:chgData name="Girish Bhuteja" userId="S::gbhuteja5688@conestogac.on.ca::635fe69b-1a61-4c7f-970f-c841da1aaefb" providerId="AD" clId="Web-{F6F36EEC-34B0-4C73-A0B4-D49105998FFB}" dt="2023-10-05T03:08:24.637" v="1"/>
          <ac:grpSpMkLst>
            <pc:docMk/>
            <pc:sldMk cId="395518310" sldId="279"/>
            <ac:grpSpMk id="72" creationId="{9F2D4ED5-DC78-4C88-97AA-483206C53E90}"/>
          </ac:grpSpMkLst>
        </pc:grpChg>
        <pc:grpChg chg="add del">
          <ac:chgData name="Girish Bhuteja" userId="S::gbhuteja5688@conestogac.on.ca::635fe69b-1a61-4c7f-970f-c841da1aaefb" providerId="AD" clId="Web-{F6F36EEC-34B0-4C73-A0B4-D49105998FFB}" dt="2023-10-05T03:08:27.747" v="3"/>
          <ac:grpSpMkLst>
            <pc:docMk/>
            <pc:sldMk cId="395518310" sldId="279"/>
            <ac:grpSpMk id="80" creationId="{79DE9FAB-6BBA-4CFE-B67D-77B47F01ECA4}"/>
          </ac:grpSpMkLst>
        </pc:grpChg>
        <pc:grpChg chg="add">
          <ac:chgData name="Girish Bhuteja" userId="S::gbhuteja5688@conestogac.on.ca::635fe69b-1a61-4c7f-970f-c841da1aaefb" providerId="AD" clId="Web-{F6F36EEC-34B0-4C73-A0B4-D49105998FFB}" dt="2023-10-05T03:08:27.747" v="4"/>
          <ac:grpSpMkLst>
            <pc:docMk/>
            <pc:sldMk cId="395518310" sldId="279"/>
            <ac:grpSpMk id="83" creationId="{3BDBC526-6DCD-4FF6-8395-D8C22E46E527}"/>
          </ac:grpSpMkLst>
        </pc:grpChg>
        <pc:picChg chg="mod">
          <ac:chgData name="Girish Bhuteja" userId="S::gbhuteja5688@conestogac.on.ca::635fe69b-1a61-4c7f-970f-c841da1aaefb" providerId="AD" clId="Web-{F6F36EEC-34B0-4C73-A0B4-D49105998FFB}" dt="2023-10-05T03:08:27.747" v="4"/>
          <ac:picMkLst>
            <pc:docMk/>
            <pc:sldMk cId="395518310" sldId="279"/>
            <ac:picMk id="18" creationId="{301557C2-9072-409B-88EC-E8577CEFCAFB}"/>
          </ac:picMkLst>
        </pc:picChg>
      </pc:sldChg>
      <pc:sldChg chg="ord">
        <pc:chgData name="Girish Bhuteja" userId="S::gbhuteja5688@conestogac.on.ca::635fe69b-1a61-4c7f-970f-c841da1aaefb" providerId="AD" clId="Web-{F6F36EEC-34B0-4C73-A0B4-D49105998FFB}" dt="2023-10-05T03:09:01.121" v="7"/>
        <pc:sldMkLst>
          <pc:docMk/>
          <pc:sldMk cId="560021826" sldId="317"/>
        </pc:sldMkLst>
      </pc:sldChg>
    </pc:docChg>
  </pc:docChgLst>
  <pc:docChgLst>
    <pc:chgData name="Huynh Minh Quan Nguyen" userId="ccf3f7c6-2055-48c9-ba4b-4e2488ee3dd1" providerId="ADAL" clId="{9C84C612-FDE0-4B5A-B42B-C2297F97C63F}"/>
    <pc:docChg chg="undo custSel addSld modSld sldOrd modSection">
      <pc:chgData name="Huynh Minh Quan Nguyen" userId="ccf3f7c6-2055-48c9-ba4b-4e2488ee3dd1" providerId="ADAL" clId="{9C84C612-FDE0-4B5A-B42B-C2297F97C63F}" dt="2023-10-05T15:16:15.216" v="509"/>
      <pc:docMkLst>
        <pc:docMk/>
      </pc:docMkLst>
      <pc:sldChg chg="addSp delSp modSp new mod ord">
        <pc:chgData name="Huynh Minh Quan Nguyen" userId="ccf3f7c6-2055-48c9-ba4b-4e2488ee3dd1" providerId="ADAL" clId="{9C84C612-FDE0-4B5A-B42B-C2297F97C63F}" dt="2023-10-05T15:16:15.216" v="509"/>
        <pc:sldMkLst>
          <pc:docMk/>
          <pc:sldMk cId="1177200026" sldId="395"/>
        </pc:sldMkLst>
        <pc:spChg chg="mod">
          <ac:chgData name="Huynh Minh Quan Nguyen" userId="ccf3f7c6-2055-48c9-ba4b-4e2488ee3dd1" providerId="ADAL" clId="{9C84C612-FDE0-4B5A-B42B-C2297F97C63F}" dt="2023-10-05T10:44:11.847" v="146" actId="14100"/>
          <ac:spMkLst>
            <pc:docMk/>
            <pc:sldMk cId="1177200026" sldId="395"/>
            <ac:spMk id="2" creationId="{87EF99E3-2548-56DC-5DFB-7C1DC7724ED0}"/>
          </ac:spMkLst>
        </pc:spChg>
        <pc:spChg chg="mod">
          <ac:chgData name="Huynh Minh Quan Nguyen" userId="ccf3f7c6-2055-48c9-ba4b-4e2488ee3dd1" providerId="ADAL" clId="{9C84C612-FDE0-4B5A-B42B-C2297F97C63F}" dt="2023-10-05T10:52:20.489" v="269" actId="13822"/>
          <ac:spMkLst>
            <pc:docMk/>
            <pc:sldMk cId="1177200026" sldId="395"/>
            <ac:spMk id="3" creationId="{663954D0-E34B-A366-DD9D-CB36602E2E7A}"/>
          </ac:spMkLst>
        </pc:spChg>
        <pc:spChg chg="del mod">
          <ac:chgData name="Huynh Minh Quan Nguyen" userId="ccf3f7c6-2055-48c9-ba4b-4e2488ee3dd1" providerId="ADAL" clId="{9C84C612-FDE0-4B5A-B42B-C2297F97C63F}" dt="2023-10-05T10:44:50.921" v="158" actId="478"/>
          <ac:spMkLst>
            <pc:docMk/>
            <pc:sldMk cId="1177200026" sldId="395"/>
            <ac:spMk id="4" creationId="{2B0135ED-661F-46BA-4857-FA141E4D9812}"/>
          </ac:spMkLst>
        </pc:spChg>
        <pc:spChg chg="del">
          <ac:chgData name="Huynh Minh Quan Nguyen" userId="ccf3f7c6-2055-48c9-ba4b-4e2488ee3dd1" providerId="ADAL" clId="{9C84C612-FDE0-4B5A-B42B-C2297F97C63F}" dt="2023-10-05T10:41:46.004" v="120" actId="478"/>
          <ac:spMkLst>
            <pc:docMk/>
            <pc:sldMk cId="1177200026" sldId="395"/>
            <ac:spMk id="5" creationId="{B53DF224-9103-8FCC-D7C4-F111C6A76C35}"/>
          </ac:spMkLst>
        </pc:spChg>
        <pc:spChg chg="add mod">
          <ac:chgData name="Huynh Minh Quan Nguyen" userId="ccf3f7c6-2055-48c9-ba4b-4e2488ee3dd1" providerId="ADAL" clId="{9C84C612-FDE0-4B5A-B42B-C2297F97C63F}" dt="2023-10-05T10:49:34.258" v="194" actId="255"/>
          <ac:spMkLst>
            <pc:docMk/>
            <pc:sldMk cId="1177200026" sldId="395"/>
            <ac:spMk id="7" creationId="{E137D4D6-9326-A436-4019-E795CFD69AE4}"/>
          </ac:spMkLst>
        </pc:spChg>
        <pc:spChg chg="add del mod">
          <ac:chgData name="Huynh Minh Quan Nguyen" userId="ccf3f7c6-2055-48c9-ba4b-4e2488ee3dd1" providerId="ADAL" clId="{9C84C612-FDE0-4B5A-B42B-C2297F97C63F}" dt="2023-10-05T10:52:15.967" v="266" actId="767"/>
          <ac:spMkLst>
            <pc:docMk/>
            <pc:sldMk cId="1177200026" sldId="395"/>
            <ac:spMk id="12" creationId="{ECC74B6A-5C06-52DE-09DE-EEF68E994693}"/>
          </ac:spMkLst>
        </pc:spChg>
        <pc:picChg chg="add del mod">
          <ac:chgData name="Huynh Minh Quan Nguyen" userId="ccf3f7c6-2055-48c9-ba4b-4e2488ee3dd1" providerId="ADAL" clId="{9C84C612-FDE0-4B5A-B42B-C2297F97C63F}" dt="2023-10-05T10:43:47.751" v="138" actId="478"/>
          <ac:picMkLst>
            <pc:docMk/>
            <pc:sldMk cId="1177200026" sldId="395"/>
            <ac:picMk id="9" creationId="{181A8A6E-D5A8-75D5-B156-D81CE2B2F640}"/>
          </ac:picMkLst>
        </pc:picChg>
        <pc:picChg chg="add mod ord">
          <ac:chgData name="Huynh Minh Quan Nguyen" userId="ccf3f7c6-2055-48c9-ba4b-4e2488ee3dd1" providerId="ADAL" clId="{9C84C612-FDE0-4B5A-B42B-C2297F97C63F}" dt="2023-10-05T10:52:55.772" v="273"/>
          <ac:picMkLst>
            <pc:docMk/>
            <pc:sldMk cId="1177200026" sldId="395"/>
            <ac:picMk id="11" creationId="{068BDE60-823F-9DE9-0EE7-0D50215854B9}"/>
          </ac:picMkLst>
        </pc:picChg>
      </pc:sldChg>
      <pc:sldChg chg="addSp delSp modSp add mod ord">
        <pc:chgData name="Huynh Minh Quan Nguyen" userId="ccf3f7c6-2055-48c9-ba4b-4e2488ee3dd1" providerId="ADAL" clId="{9C84C612-FDE0-4B5A-B42B-C2297F97C63F}" dt="2023-10-05T15:16:15.216" v="509"/>
        <pc:sldMkLst>
          <pc:docMk/>
          <pc:sldMk cId="2866088329" sldId="396"/>
        </pc:sldMkLst>
        <pc:spChg chg="del">
          <ac:chgData name="Huynh Minh Quan Nguyen" userId="ccf3f7c6-2055-48c9-ba4b-4e2488ee3dd1" providerId="ADAL" clId="{9C84C612-FDE0-4B5A-B42B-C2297F97C63F}" dt="2023-10-05T10:46:41.254" v="166" actId="478"/>
          <ac:spMkLst>
            <pc:docMk/>
            <pc:sldMk cId="2866088329" sldId="396"/>
            <ac:spMk id="2" creationId="{87EF99E3-2548-56DC-5DFB-7C1DC7724ED0}"/>
          </ac:spMkLst>
        </pc:spChg>
        <pc:spChg chg="del">
          <ac:chgData name="Huynh Minh Quan Nguyen" userId="ccf3f7c6-2055-48c9-ba4b-4e2488ee3dd1" providerId="ADAL" clId="{9C84C612-FDE0-4B5A-B42B-C2297F97C63F}" dt="2023-10-05T10:46:44.568" v="169" actId="478"/>
          <ac:spMkLst>
            <pc:docMk/>
            <pc:sldMk cId="2866088329" sldId="396"/>
            <ac:spMk id="3" creationId="{663954D0-E34B-A366-DD9D-CB36602E2E7A}"/>
          </ac:spMkLst>
        </pc:spChg>
        <pc:spChg chg="del">
          <ac:chgData name="Huynh Minh Quan Nguyen" userId="ccf3f7c6-2055-48c9-ba4b-4e2488ee3dd1" providerId="ADAL" clId="{9C84C612-FDE0-4B5A-B42B-C2297F97C63F}" dt="2023-10-05T10:46:42.451" v="167" actId="478"/>
          <ac:spMkLst>
            <pc:docMk/>
            <pc:sldMk cId="2866088329" sldId="396"/>
            <ac:spMk id="7" creationId="{E137D4D6-9326-A436-4019-E795CFD69AE4}"/>
          </ac:spMkLst>
        </pc:spChg>
        <pc:spChg chg="add del mod">
          <ac:chgData name="Huynh Minh Quan Nguyen" userId="ccf3f7c6-2055-48c9-ba4b-4e2488ee3dd1" providerId="ADAL" clId="{9C84C612-FDE0-4B5A-B42B-C2297F97C63F}" dt="2023-10-05T10:46:43.304" v="168" actId="478"/>
          <ac:spMkLst>
            <pc:docMk/>
            <pc:sldMk cId="2866088329" sldId="396"/>
            <ac:spMk id="9" creationId="{603FEC1E-3E84-B91B-B8AD-425647A5C297}"/>
          </ac:spMkLst>
        </pc:spChg>
        <pc:spChg chg="add del mod">
          <ac:chgData name="Huynh Minh Quan Nguyen" userId="ccf3f7c6-2055-48c9-ba4b-4e2488ee3dd1" providerId="ADAL" clId="{9C84C612-FDE0-4B5A-B42B-C2297F97C63F}" dt="2023-10-05T10:46:45.753" v="170" actId="478"/>
          <ac:spMkLst>
            <pc:docMk/>
            <pc:sldMk cId="2866088329" sldId="396"/>
            <ac:spMk id="12" creationId="{2BD49F9A-7E09-AD58-9276-8122306CB9C4}"/>
          </ac:spMkLst>
        </pc:spChg>
        <pc:picChg chg="add mod">
          <ac:chgData name="Huynh Minh Quan Nguyen" userId="ccf3f7c6-2055-48c9-ba4b-4e2488ee3dd1" providerId="ADAL" clId="{9C84C612-FDE0-4B5A-B42B-C2297F97C63F}" dt="2023-10-05T10:47:19.873" v="177" actId="1076"/>
          <ac:picMkLst>
            <pc:docMk/>
            <pc:sldMk cId="2866088329" sldId="396"/>
            <ac:picMk id="5" creationId="{95BE1DB1-37AF-556F-AE84-D983783F9B04}"/>
          </ac:picMkLst>
        </pc:picChg>
        <pc:picChg chg="del">
          <ac:chgData name="Huynh Minh Quan Nguyen" userId="ccf3f7c6-2055-48c9-ba4b-4e2488ee3dd1" providerId="ADAL" clId="{9C84C612-FDE0-4B5A-B42B-C2297F97C63F}" dt="2023-10-05T10:46:06.704" v="163" actId="478"/>
          <ac:picMkLst>
            <pc:docMk/>
            <pc:sldMk cId="2866088329" sldId="396"/>
            <ac:picMk id="11" creationId="{068BDE60-823F-9DE9-0EE7-0D50215854B9}"/>
          </ac:picMkLst>
        </pc:picChg>
        <pc:picChg chg="add mod">
          <ac:chgData name="Huynh Minh Quan Nguyen" userId="ccf3f7c6-2055-48c9-ba4b-4e2488ee3dd1" providerId="ADAL" clId="{9C84C612-FDE0-4B5A-B42B-C2297F97C63F}" dt="2023-10-05T10:47:18.687" v="176" actId="1076"/>
          <ac:picMkLst>
            <pc:docMk/>
            <pc:sldMk cId="2866088329" sldId="396"/>
            <ac:picMk id="14" creationId="{1A304D83-379D-33CD-3599-F6CF7B13DB36}"/>
          </ac:picMkLst>
        </pc:picChg>
      </pc:sldChg>
      <pc:sldChg chg="addSp delSp modSp add mod ord">
        <pc:chgData name="Huynh Minh Quan Nguyen" userId="ccf3f7c6-2055-48c9-ba4b-4e2488ee3dd1" providerId="ADAL" clId="{9C84C612-FDE0-4B5A-B42B-C2297F97C63F}" dt="2023-10-05T15:16:15.216" v="509"/>
        <pc:sldMkLst>
          <pc:docMk/>
          <pc:sldMk cId="404854346" sldId="397"/>
        </pc:sldMkLst>
        <pc:spChg chg="del">
          <ac:chgData name="Huynh Minh Quan Nguyen" userId="ccf3f7c6-2055-48c9-ba4b-4e2488ee3dd1" providerId="ADAL" clId="{9C84C612-FDE0-4B5A-B42B-C2297F97C63F}" dt="2023-10-05T10:50:08.417" v="199" actId="478"/>
          <ac:spMkLst>
            <pc:docMk/>
            <pc:sldMk cId="404854346" sldId="397"/>
            <ac:spMk id="2" creationId="{87EF99E3-2548-56DC-5DFB-7C1DC7724ED0}"/>
          </ac:spMkLst>
        </pc:spChg>
        <pc:spChg chg="mod">
          <ac:chgData name="Huynh Minh Quan Nguyen" userId="ccf3f7c6-2055-48c9-ba4b-4e2488ee3dd1" providerId="ADAL" clId="{9C84C612-FDE0-4B5A-B42B-C2297F97C63F}" dt="2023-10-05T14:15:32.216" v="481" actId="14100"/>
          <ac:spMkLst>
            <pc:docMk/>
            <pc:sldMk cId="404854346" sldId="397"/>
            <ac:spMk id="3" creationId="{663954D0-E34B-A366-DD9D-CB36602E2E7A}"/>
          </ac:spMkLst>
        </pc:spChg>
        <pc:spChg chg="add del mod">
          <ac:chgData name="Huynh Minh Quan Nguyen" userId="ccf3f7c6-2055-48c9-ba4b-4e2488ee3dd1" providerId="ADAL" clId="{9C84C612-FDE0-4B5A-B42B-C2297F97C63F}" dt="2023-10-05T10:50:10.229" v="200" actId="478"/>
          <ac:spMkLst>
            <pc:docMk/>
            <pc:sldMk cId="404854346" sldId="397"/>
            <ac:spMk id="5" creationId="{C01445F8-DDD3-EB99-7C17-24FCBAE3D18A}"/>
          </ac:spMkLst>
        </pc:spChg>
        <pc:spChg chg="mod">
          <ac:chgData name="Huynh Minh Quan Nguyen" userId="ccf3f7c6-2055-48c9-ba4b-4e2488ee3dd1" providerId="ADAL" clId="{9C84C612-FDE0-4B5A-B42B-C2297F97C63F}" dt="2023-10-05T10:51:50.569" v="258" actId="1076"/>
          <ac:spMkLst>
            <pc:docMk/>
            <pc:sldMk cId="404854346" sldId="397"/>
            <ac:spMk id="7" creationId="{E137D4D6-9326-A436-4019-E795CFD69AE4}"/>
          </ac:spMkLst>
        </pc:spChg>
        <pc:picChg chg="add mod">
          <ac:chgData name="Huynh Minh Quan Nguyen" userId="ccf3f7c6-2055-48c9-ba4b-4e2488ee3dd1" providerId="ADAL" clId="{9C84C612-FDE0-4B5A-B42B-C2297F97C63F}" dt="2023-10-05T14:15:29.738" v="480" actId="1076"/>
          <ac:picMkLst>
            <pc:docMk/>
            <pc:sldMk cId="404854346" sldId="397"/>
            <ac:picMk id="9" creationId="{507B2904-5585-22C4-8A0A-0A59E40F9014}"/>
          </ac:picMkLst>
        </pc:picChg>
        <pc:picChg chg="del">
          <ac:chgData name="Huynh Minh Quan Nguyen" userId="ccf3f7c6-2055-48c9-ba4b-4e2488ee3dd1" providerId="ADAL" clId="{9C84C612-FDE0-4B5A-B42B-C2297F97C63F}" dt="2023-10-05T10:50:34.297" v="239" actId="478"/>
          <ac:picMkLst>
            <pc:docMk/>
            <pc:sldMk cId="404854346" sldId="397"/>
            <ac:picMk id="11" creationId="{068BDE60-823F-9DE9-0EE7-0D50215854B9}"/>
          </ac:picMkLst>
        </pc:picChg>
      </pc:sldChg>
      <pc:sldChg chg="addSp modSp add mod ord">
        <pc:chgData name="Huynh Minh Quan Nguyen" userId="ccf3f7c6-2055-48c9-ba4b-4e2488ee3dd1" providerId="ADAL" clId="{9C84C612-FDE0-4B5A-B42B-C2297F97C63F}" dt="2023-10-05T15:16:15.216" v="509"/>
        <pc:sldMkLst>
          <pc:docMk/>
          <pc:sldMk cId="465962169" sldId="398"/>
        </pc:sldMkLst>
        <pc:spChg chg="mod">
          <ac:chgData name="Huynh Minh Quan Nguyen" userId="ccf3f7c6-2055-48c9-ba4b-4e2488ee3dd1" providerId="ADAL" clId="{9C84C612-FDE0-4B5A-B42B-C2297F97C63F}" dt="2023-10-05T14:15:48.755" v="483" actId="14100"/>
          <ac:spMkLst>
            <pc:docMk/>
            <pc:sldMk cId="465962169" sldId="398"/>
            <ac:spMk id="3" creationId="{663954D0-E34B-A366-DD9D-CB36602E2E7A}"/>
          </ac:spMkLst>
        </pc:spChg>
        <pc:spChg chg="mod">
          <ac:chgData name="Huynh Minh Quan Nguyen" userId="ccf3f7c6-2055-48c9-ba4b-4e2488ee3dd1" providerId="ADAL" clId="{9C84C612-FDE0-4B5A-B42B-C2297F97C63F}" dt="2023-10-05T10:56:29.726" v="280" actId="20577"/>
          <ac:spMkLst>
            <pc:docMk/>
            <pc:sldMk cId="465962169" sldId="398"/>
            <ac:spMk id="7" creationId="{E137D4D6-9326-A436-4019-E795CFD69AE4}"/>
          </ac:spMkLst>
        </pc:spChg>
        <pc:picChg chg="add mod">
          <ac:chgData name="Huynh Minh Quan Nguyen" userId="ccf3f7c6-2055-48c9-ba4b-4e2488ee3dd1" providerId="ADAL" clId="{9C84C612-FDE0-4B5A-B42B-C2297F97C63F}" dt="2023-10-05T14:15:44.016" v="482"/>
          <ac:picMkLst>
            <pc:docMk/>
            <pc:sldMk cId="465962169" sldId="398"/>
            <ac:picMk id="2" creationId="{6416F5BB-1FBA-B602-B074-2E8F3C61C358}"/>
          </ac:picMkLst>
        </pc:picChg>
      </pc:sldChg>
      <pc:sldChg chg="addSp modSp add mod ord">
        <pc:chgData name="Huynh Minh Quan Nguyen" userId="ccf3f7c6-2055-48c9-ba4b-4e2488ee3dd1" providerId="ADAL" clId="{9C84C612-FDE0-4B5A-B42B-C2297F97C63F}" dt="2023-10-05T15:16:15.216" v="509"/>
        <pc:sldMkLst>
          <pc:docMk/>
          <pc:sldMk cId="1237857154" sldId="399"/>
        </pc:sldMkLst>
        <pc:spChg chg="mod">
          <ac:chgData name="Huynh Minh Quan Nguyen" userId="ccf3f7c6-2055-48c9-ba4b-4e2488ee3dd1" providerId="ADAL" clId="{9C84C612-FDE0-4B5A-B42B-C2297F97C63F}" dt="2023-10-05T10:57:56.100" v="377" actId="20577"/>
          <ac:spMkLst>
            <pc:docMk/>
            <pc:sldMk cId="1237857154" sldId="399"/>
            <ac:spMk id="2" creationId="{87EF99E3-2548-56DC-5DFB-7C1DC7724ED0}"/>
          </ac:spMkLst>
        </pc:spChg>
        <pc:spChg chg="mod">
          <ac:chgData name="Huynh Minh Quan Nguyen" userId="ccf3f7c6-2055-48c9-ba4b-4e2488ee3dd1" providerId="ADAL" clId="{9C84C612-FDE0-4B5A-B42B-C2297F97C63F}" dt="2023-10-05T10:58:14.258" v="380" actId="404"/>
          <ac:spMkLst>
            <pc:docMk/>
            <pc:sldMk cId="1237857154" sldId="399"/>
            <ac:spMk id="3" creationId="{663954D0-E34B-A366-DD9D-CB36602E2E7A}"/>
          </ac:spMkLst>
        </pc:spChg>
        <pc:spChg chg="mod">
          <ac:chgData name="Huynh Minh Quan Nguyen" userId="ccf3f7c6-2055-48c9-ba4b-4e2488ee3dd1" providerId="ADAL" clId="{9C84C612-FDE0-4B5A-B42B-C2297F97C63F}" dt="2023-10-05T10:58:02.404" v="378" actId="20577"/>
          <ac:spMkLst>
            <pc:docMk/>
            <pc:sldMk cId="1237857154" sldId="399"/>
            <ac:spMk id="7" creationId="{E137D4D6-9326-A436-4019-E795CFD69AE4}"/>
          </ac:spMkLst>
        </pc:spChg>
        <pc:picChg chg="add mod">
          <ac:chgData name="Huynh Minh Quan Nguyen" userId="ccf3f7c6-2055-48c9-ba4b-4e2488ee3dd1" providerId="ADAL" clId="{9C84C612-FDE0-4B5A-B42B-C2297F97C63F}" dt="2023-10-05T10:59:14.645" v="394" actId="1076"/>
          <ac:picMkLst>
            <pc:docMk/>
            <pc:sldMk cId="1237857154" sldId="399"/>
            <ac:picMk id="5" creationId="{FF852967-FA0B-552B-65A5-800105F3AB58}"/>
          </ac:picMkLst>
        </pc:picChg>
        <pc:picChg chg="add mod">
          <ac:chgData name="Huynh Minh Quan Nguyen" userId="ccf3f7c6-2055-48c9-ba4b-4e2488ee3dd1" providerId="ADAL" clId="{9C84C612-FDE0-4B5A-B42B-C2297F97C63F}" dt="2023-10-05T11:00:26.959" v="413" actId="14100"/>
          <ac:picMkLst>
            <pc:docMk/>
            <pc:sldMk cId="1237857154" sldId="399"/>
            <ac:picMk id="9" creationId="{DB899D95-F51E-4780-DEF7-63DFFB0795FE}"/>
          </ac:picMkLst>
        </pc:picChg>
        <pc:picChg chg="mod">
          <ac:chgData name="Huynh Minh Quan Nguyen" userId="ccf3f7c6-2055-48c9-ba4b-4e2488ee3dd1" providerId="ADAL" clId="{9C84C612-FDE0-4B5A-B42B-C2297F97C63F}" dt="2023-10-05T11:00:10.873" v="409" actId="1440"/>
          <ac:picMkLst>
            <pc:docMk/>
            <pc:sldMk cId="1237857154" sldId="399"/>
            <ac:picMk id="11" creationId="{068BDE60-823F-9DE9-0EE7-0D50215854B9}"/>
          </ac:picMkLst>
        </pc:picChg>
      </pc:sldChg>
      <pc:sldChg chg="addSp delSp modSp add mod ord">
        <pc:chgData name="Huynh Minh Quan Nguyen" userId="ccf3f7c6-2055-48c9-ba4b-4e2488ee3dd1" providerId="ADAL" clId="{9C84C612-FDE0-4B5A-B42B-C2297F97C63F}" dt="2023-10-05T15:16:15.216" v="509"/>
        <pc:sldMkLst>
          <pc:docMk/>
          <pc:sldMk cId="2457714033" sldId="400"/>
        </pc:sldMkLst>
        <pc:spChg chg="del">
          <ac:chgData name="Huynh Minh Quan Nguyen" userId="ccf3f7c6-2055-48c9-ba4b-4e2488ee3dd1" providerId="ADAL" clId="{9C84C612-FDE0-4B5A-B42B-C2297F97C63F}" dt="2023-10-05T11:00:49.074" v="415" actId="478"/>
          <ac:spMkLst>
            <pc:docMk/>
            <pc:sldMk cId="2457714033" sldId="400"/>
            <ac:spMk id="2" creationId="{87EF99E3-2548-56DC-5DFB-7C1DC7724ED0}"/>
          </ac:spMkLst>
        </pc:spChg>
        <pc:spChg chg="mod">
          <ac:chgData name="Huynh Minh Quan Nguyen" userId="ccf3f7c6-2055-48c9-ba4b-4e2488ee3dd1" providerId="ADAL" clId="{9C84C612-FDE0-4B5A-B42B-C2297F97C63F}" dt="2023-10-05T11:01:55.874" v="469" actId="20577"/>
          <ac:spMkLst>
            <pc:docMk/>
            <pc:sldMk cId="2457714033" sldId="400"/>
            <ac:spMk id="3" creationId="{663954D0-E34B-A366-DD9D-CB36602E2E7A}"/>
          </ac:spMkLst>
        </pc:spChg>
        <pc:spChg chg="mod">
          <ac:chgData name="Huynh Minh Quan Nguyen" userId="ccf3f7c6-2055-48c9-ba4b-4e2488ee3dd1" providerId="ADAL" clId="{9C84C612-FDE0-4B5A-B42B-C2297F97C63F}" dt="2023-10-05T14:15:57.422" v="488" actId="20577"/>
          <ac:spMkLst>
            <pc:docMk/>
            <pc:sldMk cId="2457714033" sldId="400"/>
            <ac:spMk id="7" creationId="{E137D4D6-9326-A436-4019-E795CFD69AE4}"/>
          </ac:spMkLst>
        </pc:spChg>
        <pc:spChg chg="add del mod">
          <ac:chgData name="Huynh Minh Quan Nguyen" userId="ccf3f7c6-2055-48c9-ba4b-4e2488ee3dd1" providerId="ADAL" clId="{9C84C612-FDE0-4B5A-B42B-C2297F97C63F}" dt="2023-10-05T11:00:51.229" v="416" actId="478"/>
          <ac:spMkLst>
            <pc:docMk/>
            <pc:sldMk cId="2457714033" sldId="400"/>
            <ac:spMk id="8" creationId="{BA4940B8-E82C-1CD3-3A37-738A3D206E96}"/>
          </ac:spMkLst>
        </pc:spChg>
        <pc:picChg chg="del">
          <ac:chgData name="Huynh Minh Quan Nguyen" userId="ccf3f7c6-2055-48c9-ba4b-4e2488ee3dd1" providerId="ADAL" clId="{9C84C612-FDE0-4B5A-B42B-C2297F97C63F}" dt="2023-10-05T14:15:54.156" v="485" actId="478"/>
          <ac:picMkLst>
            <pc:docMk/>
            <pc:sldMk cId="2457714033" sldId="400"/>
            <ac:picMk id="5" creationId="{FF852967-FA0B-552B-65A5-800105F3AB58}"/>
          </ac:picMkLst>
        </pc:picChg>
        <pc:picChg chg="del mod">
          <ac:chgData name="Huynh Minh Quan Nguyen" userId="ccf3f7c6-2055-48c9-ba4b-4e2488ee3dd1" providerId="ADAL" clId="{9C84C612-FDE0-4B5A-B42B-C2297F97C63F}" dt="2023-10-05T14:15:54.648" v="487" actId="478"/>
          <ac:picMkLst>
            <pc:docMk/>
            <pc:sldMk cId="2457714033" sldId="400"/>
            <ac:picMk id="9" creationId="{DB899D95-F51E-4780-DEF7-63DFFB0795FE}"/>
          </ac:picMkLst>
        </pc:picChg>
        <pc:picChg chg="add del mod">
          <ac:chgData name="Huynh Minh Quan Nguyen" userId="ccf3f7c6-2055-48c9-ba4b-4e2488ee3dd1" providerId="ADAL" clId="{9C84C612-FDE0-4B5A-B42B-C2297F97C63F}" dt="2023-10-05T14:16:18.406" v="496" actId="478"/>
          <ac:picMkLst>
            <pc:docMk/>
            <pc:sldMk cId="2457714033" sldId="400"/>
            <ac:picMk id="10" creationId="{E407FDFA-FC87-182E-D322-201789CA7A6A}"/>
          </ac:picMkLst>
        </pc:picChg>
        <pc:picChg chg="del">
          <ac:chgData name="Huynh Minh Quan Nguyen" userId="ccf3f7c6-2055-48c9-ba4b-4e2488ee3dd1" providerId="ADAL" clId="{9C84C612-FDE0-4B5A-B42B-C2297F97C63F}" dt="2023-10-05T14:15:53.698" v="484" actId="478"/>
          <ac:picMkLst>
            <pc:docMk/>
            <pc:sldMk cId="2457714033" sldId="400"/>
            <ac:picMk id="11" creationId="{068BDE60-823F-9DE9-0EE7-0D50215854B9}"/>
          </ac:picMkLst>
        </pc:picChg>
        <pc:picChg chg="add mod">
          <ac:chgData name="Huynh Minh Quan Nguyen" userId="ccf3f7c6-2055-48c9-ba4b-4e2488ee3dd1" providerId="ADAL" clId="{9C84C612-FDE0-4B5A-B42B-C2297F97C63F}" dt="2023-10-05T14:18:17.289" v="501" actId="14100"/>
          <ac:picMkLst>
            <pc:docMk/>
            <pc:sldMk cId="2457714033" sldId="400"/>
            <ac:picMk id="13" creationId="{F9AB968D-9B6A-605F-0A4E-4994042DF596}"/>
          </ac:picMkLst>
        </pc:picChg>
      </pc:sldChg>
      <pc:sldChg chg="addSp delSp modSp add mod ord">
        <pc:chgData name="Huynh Minh Quan Nguyen" userId="ccf3f7c6-2055-48c9-ba4b-4e2488ee3dd1" providerId="ADAL" clId="{9C84C612-FDE0-4B5A-B42B-C2297F97C63F}" dt="2023-10-05T15:16:15.216" v="509"/>
        <pc:sldMkLst>
          <pc:docMk/>
          <pc:sldMk cId="2647781339" sldId="401"/>
        </pc:sldMkLst>
        <pc:spChg chg="mod">
          <ac:chgData name="Huynh Minh Quan Nguyen" userId="ccf3f7c6-2055-48c9-ba4b-4e2488ee3dd1" providerId="ADAL" clId="{9C84C612-FDE0-4B5A-B42B-C2297F97C63F}" dt="2023-10-05T14:20:13.716" v="507" actId="14100"/>
          <ac:spMkLst>
            <pc:docMk/>
            <pc:sldMk cId="2647781339" sldId="401"/>
            <ac:spMk id="3" creationId="{663954D0-E34B-A366-DD9D-CB36602E2E7A}"/>
          </ac:spMkLst>
        </pc:spChg>
        <pc:spChg chg="mod">
          <ac:chgData name="Huynh Minh Quan Nguyen" userId="ccf3f7c6-2055-48c9-ba4b-4e2488ee3dd1" providerId="ADAL" clId="{9C84C612-FDE0-4B5A-B42B-C2297F97C63F}" dt="2023-10-05T11:02:25.942" v="477" actId="20577"/>
          <ac:spMkLst>
            <pc:docMk/>
            <pc:sldMk cId="2647781339" sldId="401"/>
            <ac:spMk id="7" creationId="{E137D4D6-9326-A436-4019-E795CFD69AE4}"/>
          </ac:spMkLst>
        </pc:spChg>
        <pc:picChg chg="add mod">
          <ac:chgData name="Huynh Minh Quan Nguyen" userId="ccf3f7c6-2055-48c9-ba4b-4e2488ee3dd1" providerId="ADAL" clId="{9C84C612-FDE0-4B5A-B42B-C2297F97C63F}" dt="2023-10-05T14:20:11.499" v="506" actId="1076"/>
          <ac:picMkLst>
            <pc:docMk/>
            <pc:sldMk cId="2647781339" sldId="401"/>
            <ac:picMk id="4" creationId="{F9D28E66-89F9-B964-A75F-E9C9B40EA2EB}"/>
          </ac:picMkLst>
        </pc:picChg>
        <pc:picChg chg="del">
          <ac:chgData name="Huynh Minh Quan Nguyen" userId="ccf3f7c6-2055-48c9-ba4b-4e2488ee3dd1" providerId="ADAL" clId="{9C84C612-FDE0-4B5A-B42B-C2297F97C63F}" dt="2023-10-05T14:18:23.275" v="503" actId="478"/>
          <ac:picMkLst>
            <pc:docMk/>
            <pc:sldMk cId="2647781339" sldId="401"/>
            <ac:picMk id="5" creationId="{FF852967-FA0B-552B-65A5-800105F3AB58}"/>
          </ac:picMkLst>
        </pc:picChg>
        <pc:picChg chg="del">
          <ac:chgData name="Huynh Minh Quan Nguyen" userId="ccf3f7c6-2055-48c9-ba4b-4e2488ee3dd1" providerId="ADAL" clId="{9C84C612-FDE0-4B5A-B42B-C2297F97C63F}" dt="2023-10-05T14:18:23.758" v="504" actId="478"/>
          <ac:picMkLst>
            <pc:docMk/>
            <pc:sldMk cId="2647781339" sldId="401"/>
            <ac:picMk id="9" creationId="{DB899D95-F51E-4780-DEF7-63DFFB0795FE}"/>
          </ac:picMkLst>
        </pc:picChg>
        <pc:picChg chg="del">
          <ac:chgData name="Huynh Minh Quan Nguyen" userId="ccf3f7c6-2055-48c9-ba4b-4e2488ee3dd1" providerId="ADAL" clId="{9C84C612-FDE0-4B5A-B42B-C2297F97C63F}" dt="2023-10-05T14:18:22.649" v="502" actId="478"/>
          <ac:picMkLst>
            <pc:docMk/>
            <pc:sldMk cId="2647781339" sldId="401"/>
            <ac:picMk id="11" creationId="{068BDE60-823F-9DE9-0EE7-0D50215854B9}"/>
          </ac:picMkLst>
        </pc:picChg>
      </pc:sldChg>
    </pc:docChg>
  </pc:docChgLst>
  <pc:docChgLst>
    <pc:chgData name="Girish Bhuteja" userId="S::gbhuteja5688@conestogac.on.ca::635fe69b-1a61-4c7f-970f-c841da1aaefb" providerId="AD" clId="Web-{BB7DE607-2FE2-4D1A-845A-7394BCB741F8}"/>
    <pc:docChg chg="modSld">
      <pc:chgData name="Girish Bhuteja" userId="S::gbhuteja5688@conestogac.on.ca::635fe69b-1a61-4c7f-970f-c841da1aaefb" providerId="AD" clId="Web-{BB7DE607-2FE2-4D1A-845A-7394BCB741F8}" dt="2023-10-05T12:40:50.543" v="1"/>
      <pc:docMkLst>
        <pc:docMk/>
      </pc:docMkLst>
      <pc:sldChg chg="addSp delSp modSp">
        <pc:chgData name="Girish Bhuteja" userId="S::gbhuteja5688@conestogac.on.ca::635fe69b-1a61-4c7f-970f-c841da1aaefb" providerId="AD" clId="Web-{BB7DE607-2FE2-4D1A-845A-7394BCB741F8}" dt="2023-10-05T12:40:50.543" v="1"/>
        <pc:sldMkLst>
          <pc:docMk/>
          <pc:sldMk cId="2624630061" sldId="272"/>
        </pc:sldMkLst>
        <pc:spChg chg="del">
          <ac:chgData name="Girish Bhuteja" userId="S::gbhuteja5688@conestogac.on.ca::635fe69b-1a61-4c7f-970f-c841da1aaefb" providerId="AD" clId="Web-{BB7DE607-2FE2-4D1A-845A-7394BCB741F8}" dt="2023-10-05T12:40:50.543" v="1"/>
          <ac:spMkLst>
            <pc:docMk/>
            <pc:sldMk cId="2624630061" sldId="272"/>
            <ac:spMk id="7" creationId="{920A7C57-D6C5-4BA0-AB3C-41D4E3436B0E}"/>
          </ac:spMkLst>
        </pc:spChg>
        <pc:spChg chg="del">
          <ac:chgData name="Girish Bhuteja" userId="S::gbhuteja5688@conestogac.on.ca::635fe69b-1a61-4c7f-970f-c841da1aaefb" providerId="AD" clId="Web-{BB7DE607-2FE2-4D1A-845A-7394BCB741F8}" dt="2023-10-05T12:40:49.574" v="0"/>
          <ac:spMkLst>
            <pc:docMk/>
            <pc:sldMk cId="2624630061" sldId="272"/>
            <ac:spMk id="8" creationId="{0762F1AF-E9BE-4B1A-B683-4EC8A9E7DC88}"/>
          </ac:spMkLst>
        </pc:spChg>
        <pc:picChg chg="add mod ord">
          <ac:chgData name="Girish Bhuteja" userId="S::gbhuteja5688@conestogac.on.ca::635fe69b-1a61-4c7f-970f-c841da1aaefb" providerId="AD" clId="Web-{BB7DE607-2FE2-4D1A-845A-7394BCB741F8}" dt="2023-10-05T12:40:49.574" v="0"/>
          <ac:picMkLst>
            <pc:docMk/>
            <pc:sldMk cId="2624630061" sldId="272"/>
            <ac:picMk id="4" creationId="{CD9823F0-E6FE-711A-80FD-31C36DA08A37}"/>
          </ac:picMkLst>
        </pc:picChg>
      </pc:sldChg>
    </pc:docChg>
  </pc:docChgLst>
  <pc:docChgLst>
    <pc:chgData name="Girish Bhuteja" userId="S::gbhuteja5688@conestogac.on.ca::635fe69b-1a61-4c7f-970f-c841da1aaefb" providerId="AD" clId="Web-{03539E27-6C43-45D6-9356-D03B68D50228}"/>
    <pc:docChg chg="addSld modSld modSection">
      <pc:chgData name="Girish Bhuteja" userId="S::gbhuteja5688@conestogac.on.ca::635fe69b-1a61-4c7f-970f-c841da1aaefb" providerId="AD" clId="Web-{03539E27-6C43-45D6-9356-D03B68D50228}" dt="2023-10-05T15:28:29.201" v="16"/>
      <pc:docMkLst>
        <pc:docMk/>
      </pc:docMkLst>
      <pc:sldChg chg="addSp delSp modSp add replId">
        <pc:chgData name="Girish Bhuteja" userId="S::gbhuteja5688@conestogac.on.ca::635fe69b-1a61-4c7f-970f-c841da1aaefb" providerId="AD" clId="Web-{03539E27-6C43-45D6-9356-D03B68D50228}" dt="2023-10-05T15:28:29.201" v="16"/>
        <pc:sldMkLst>
          <pc:docMk/>
          <pc:sldMk cId="2675381635" sldId="407"/>
        </pc:sldMkLst>
        <pc:spChg chg="mod">
          <ac:chgData name="Girish Bhuteja" userId="S::gbhuteja5688@conestogac.on.ca::635fe69b-1a61-4c7f-970f-c841da1aaefb" providerId="AD" clId="Web-{03539E27-6C43-45D6-9356-D03B68D50228}" dt="2023-10-05T15:26:59.437" v="15"/>
          <ac:spMkLst>
            <pc:docMk/>
            <pc:sldMk cId="2675381635" sldId="407"/>
            <ac:spMk id="3" creationId="{FAD72D26-24EF-4CBD-9431-A558CB7CA906}"/>
          </ac:spMkLst>
        </pc:spChg>
        <pc:spChg chg="del">
          <ac:chgData name="Girish Bhuteja" userId="S::gbhuteja5688@conestogac.on.ca::635fe69b-1a61-4c7f-970f-c841da1aaefb" providerId="AD" clId="Web-{03539E27-6C43-45D6-9356-D03B68D50228}" dt="2023-10-05T15:26:59.437" v="15"/>
          <ac:spMkLst>
            <pc:docMk/>
            <pc:sldMk cId="2675381635" sldId="407"/>
            <ac:spMk id="78" creationId="{82184FF4-7029-4ED7-813A-192E60608764}"/>
          </ac:spMkLst>
        </pc:spChg>
        <pc:spChg chg="del">
          <ac:chgData name="Girish Bhuteja" userId="S::gbhuteja5688@conestogac.on.ca::635fe69b-1a61-4c7f-970f-c841da1aaefb" providerId="AD" clId="Web-{03539E27-6C43-45D6-9356-D03B68D50228}" dt="2023-10-05T15:26:59.437" v="15"/>
          <ac:spMkLst>
            <pc:docMk/>
            <pc:sldMk cId="2675381635" sldId="407"/>
            <ac:spMk id="79" creationId="{AAA7AB09-557C-41AD-9113-FF9F68FA1035}"/>
          </ac:spMkLst>
        </pc:spChg>
        <pc:spChg chg="del">
          <ac:chgData name="Girish Bhuteja" userId="S::gbhuteja5688@conestogac.on.ca::635fe69b-1a61-4c7f-970f-c841da1aaefb" providerId="AD" clId="Web-{03539E27-6C43-45D6-9356-D03B68D50228}" dt="2023-10-05T15:26:59.437" v="15"/>
          <ac:spMkLst>
            <pc:docMk/>
            <pc:sldMk cId="2675381635" sldId="407"/>
            <ac:spMk id="80" creationId="{EF99ECAA-1F11-4937-BBA6-51935AB44C9D}"/>
          </ac:spMkLst>
        </pc:spChg>
        <pc:spChg chg="del">
          <ac:chgData name="Girish Bhuteja" userId="S::gbhuteja5688@conestogac.on.ca::635fe69b-1a61-4c7f-970f-c841da1aaefb" providerId="AD" clId="Web-{03539E27-6C43-45D6-9356-D03B68D50228}" dt="2023-10-05T15:26:59.437" v="15"/>
          <ac:spMkLst>
            <pc:docMk/>
            <pc:sldMk cId="2675381635" sldId="407"/>
            <ac:spMk id="82" creationId="{1DB043B4-68C6-45B9-82AC-A5800EADB8DB}"/>
          </ac:spMkLst>
        </pc:spChg>
        <pc:spChg chg="del">
          <ac:chgData name="Girish Bhuteja" userId="S::gbhuteja5688@conestogac.on.ca::635fe69b-1a61-4c7f-970f-c841da1aaefb" providerId="AD" clId="Web-{03539E27-6C43-45D6-9356-D03B68D50228}" dt="2023-10-05T15:26:59.437" v="15"/>
          <ac:spMkLst>
            <pc:docMk/>
            <pc:sldMk cId="2675381635" sldId="407"/>
            <ac:spMk id="85" creationId="{94459D96-B947-4C7F-8BCA-915F8B07C0AA}"/>
          </ac:spMkLst>
        </pc:spChg>
        <pc:spChg chg="add">
          <ac:chgData name="Girish Bhuteja" userId="S::gbhuteja5688@conestogac.on.ca::635fe69b-1a61-4c7f-970f-c841da1aaefb" providerId="AD" clId="Web-{03539E27-6C43-45D6-9356-D03B68D50228}" dt="2023-10-05T15:26:59.437" v="15"/>
          <ac:spMkLst>
            <pc:docMk/>
            <pc:sldMk cId="2675381635" sldId="407"/>
            <ac:spMk id="90" creationId="{82184FF4-7029-4ED7-813A-192E60608764}"/>
          </ac:spMkLst>
        </pc:spChg>
        <pc:spChg chg="add">
          <ac:chgData name="Girish Bhuteja" userId="S::gbhuteja5688@conestogac.on.ca::635fe69b-1a61-4c7f-970f-c841da1aaefb" providerId="AD" clId="Web-{03539E27-6C43-45D6-9356-D03B68D50228}" dt="2023-10-05T15:26:59.437" v="15"/>
          <ac:spMkLst>
            <pc:docMk/>
            <pc:sldMk cId="2675381635" sldId="407"/>
            <ac:spMk id="92" creationId="{AAA7AB09-557C-41AD-9113-FF9F68FA1035}"/>
          </ac:spMkLst>
        </pc:spChg>
        <pc:spChg chg="add">
          <ac:chgData name="Girish Bhuteja" userId="S::gbhuteja5688@conestogac.on.ca::635fe69b-1a61-4c7f-970f-c841da1aaefb" providerId="AD" clId="Web-{03539E27-6C43-45D6-9356-D03B68D50228}" dt="2023-10-05T15:26:59.437" v="15"/>
          <ac:spMkLst>
            <pc:docMk/>
            <pc:sldMk cId="2675381635" sldId="407"/>
            <ac:spMk id="94" creationId="{EF99ECAA-1F11-4937-BBA6-51935AB44C9D}"/>
          </ac:spMkLst>
        </pc:spChg>
        <pc:spChg chg="add">
          <ac:chgData name="Girish Bhuteja" userId="S::gbhuteja5688@conestogac.on.ca::635fe69b-1a61-4c7f-970f-c841da1aaefb" providerId="AD" clId="Web-{03539E27-6C43-45D6-9356-D03B68D50228}" dt="2023-10-05T15:26:59.437" v="15"/>
          <ac:spMkLst>
            <pc:docMk/>
            <pc:sldMk cId="2675381635" sldId="407"/>
            <ac:spMk id="102" creationId="{1DB043B4-68C6-45B9-82AC-A5800EADB8DB}"/>
          </ac:spMkLst>
        </pc:spChg>
        <pc:spChg chg="add">
          <ac:chgData name="Girish Bhuteja" userId="S::gbhuteja5688@conestogac.on.ca::635fe69b-1a61-4c7f-970f-c841da1aaefb" providerId="AD" clId="Web-{03539E27-6C43-45D6-9356-D03B68D50228}" dt="2023-10-05T15:26:59.437" v="15"/>
          <ac:spMkLst>
            <pc:docMk/>
            <pc:sldMk cId="2675381635" sldId="407"/>
            <ac:spMk id="104" creationId="{BEBFBB3C-FA07-4A06-A8D8-D690F92A2817}"/>
          </ac:spMkLst>
        </pc:spChg>
        <pc:grpChg chg="del">
          <ac:chgData name="Girish Bhuteja" userId="S::gbhuteja5688@conestogac.on.ca::635fe69b-1a61-4c7f-970f-c841da1aaefb" providerId="AD" clId="Web-{03539E27-6C43-45D6-9356-D03B68D50228}" dt="2023-10-05T15:26:59.437" v="15"/>
          <ac:grpSpMkLst>
            <pc:docMk/>
            <pc:sldMk cId="2675381635" sldId="407"/>
            <ac:grpSpMk id="81" creationId="{79DE9FAB-6BBA-4CFE-B67D-77B47F01ECA4}"/>
          </ac:grpSpMkLst>
        </pc:grpChg>
        <pc:grpChg chg="del">
          <ac:chgData name="Girish Bhuteja" userId="S::gbhuteja5688@conestogac.on.ca::635fe69b-1a61-4c7f-970f-c841da1aaefb" providerId="AD" clId="Web-{03539E27-6C43-45D6-9356-D03B68D50228}" dt="2023-10-05T15:26:59.437" v="15"/>
          <ac:grpSpMkLst>
            <pc:docMk/>
            <pc:sldMk cId="2675381635" sldId="407"/>
            <ac:grpSpMk id="83" creationId="{73840CF4-F848-4FE0-AEA6-C9E806911B9E}"/>
          </ac:grpSpMkLst>
        </pc:grpChg>
        <pc:grpChg chg="add">
          <ac:chgData name="Girish Bhuteja" userId="S::gbhuteja5688@conestogac.on.ca::635fe69b-1a61-4c7f-970f-c841da1aaefb" providerId="AD" clId="Web-{03539E27-6C43-45D6-9356-D03B68D50228}" dt="2023-10-05T15:26:59.437" v="15"/>
          <ac:grpSpMkLst>
            <pc:docMk/>
            <pc:sldMk cId="2675381635" sldId="407"/>
            <ac:grpSpMk id="96" creationId="{79DE9FAB-6BBA-4CFE-B67D-77B47F01ECA4}"/>
          </ac:grpSpMkLst>
        </pc:grpChg>
        <pc:picChg chg="del">
          <ac:chgData name="Girish Bhuteja" userId="S::gbhuteja5688@conestogac.on.ca::635fe69b-1a61-4c7f-970f-c841da1aaefb" providerId="AD" clId="Web-{03539E27-6C43-45D6-9356-D03B68D50228}" dt="2023-10-05T15:26:42.844" v="14"/>
          <ac:picMkLst>
            <pc:docMk/>
            <pc:sldMk cId="2675381635" sldId="407"/>
            <ac:picMk id="4" creationId="{CD9823F0-E6FE-711A-80FD-31C36DA08A37}"/>
          </ac:picMkLst>
        </pc:picChg>
        <pc:picChg chg="add mod ord">
          <ac:chgData name="Girish Bhuteja" userId="S::gbhuteja5688@conestogac.on.ca::635fe69b-1a61-4c7f-970f-c841da1aaefb" providerId="AD" clId="Web-{03539E27-6C43-45D6-9356-D03B68D50228}" dt="2023-10-05T15:28:29.201" v="16"/>
          <ac:picMkLst>
            <pc:docMk/>
            <pc:sldMk cId="2675381635" sldId="407"/>
            <ac:picMk id="5" creationId="{7B584D26-C23B-2EF9-B154-2CEAEF2CE4E6}"/>
          </ac:picMkLst>
        </pc:picChg>
      </pc:sldChg>
    </pc:docChg>
  </pc:docChgLst>
  <pc:docChgLst>
    <pc:chgData name="Girish Bhuteja" userId="S::gbhuteja5688@conestogac.on.ca::635fe69b-1a61-4c7f-970f-c841da1aaefb" providerId="AD" clId="Web-{FB014C3C-B44E-406F-97F6-627FFC0A9F60}"/>
    <pc:docChg chg="modSld sldOrd modSection">
      <pc:chgData name="Girish Bhuteja" userId="S::gbhuteja5688@conestogac.on.ca::635fe69b-1a61-4c7f-970f-c841da1aaefb" providerId="AD" clId="Web-{FB014C3C-B44E-406F-97F6-627FFC0A9F60}" dt="2023-10-05T03:38:44.028" v="216"/>
      <pc:docMkLst>
        <pc:docMk/>
      </pc:docMkLst>
      <pc:sldChg chg="addSp delSp modSp mod ord setBg">
        <pc:chgData name="Girish Bhuteja" userId="S::gbhuteja5688@conestogac.on.ca::635fe69b-1a61-4c7f-970f-c841da1aaefb" providerId="AD" clId="Web-{FB014C3C-B44E-406F-97F6-627FFC0A9F60}" dt="2023-10-05T03:38:44.028" v="216"/>
        <pc:sldMkLst>
          <pc:docMk/>
          <pc:sldMk cId="2496947791" sldId="278"/>
        </pc:sldMkLst>
        <pc:spChg chg="add del mod">
          <ac:chgData name="Girish Bhuteja" userId="S::gbhuteja5688@conestogac.on.ca::635fe69b-1a61-4c7f-970f-c841da1aaefb" providerId="AD" clId="Web-{FB014C3C-B44E-406F-97F6-627FFC0A9F60}" dt="2023-10-05T03:30:43.296" v="15"/>
          <ac:spMkLst>
            <pc:docMk/>
            <pc:sldMk cId="2496947791" sldId="278"/>
            <ac:spMk id="2" creationId="{FCB102D8-1D22-4940-AF19-07CF3A0DC5F4}"/>
          </ac:spMkLst>
        </pc:spChg>
        <pc:spChg chg="del">
          <ac:chgData name="Girish Bhuteja" userId="S::gbhuteja5688@conestogac.on.ca::635fe69b-1a61-4c7f-970f-c841da1aaefb" providerId="AD" clId="Web-{FB014C3C-B44E-406F-97F6-627FFC0A9F60}" dt="2023-10-05T03:28:55.438" v="1"/>
          <ac:spMkLst>
            <pc:docMk/>
            <pc:sldMk cId="2496947791" sldId="278"/>
            <ac:spMk id="4" creationId="{FEEE45D9-F644-436F-A3B0-9F6FB5E91CF1}"/>
          </ac:spMkLst>
        </pc:spChg>
        <pc:spChg chg="add del mod">
          <ac:chgData name="Girish Bhuteja" userId="S::gbhuteja5688@conestogac.on.ca::635fe69b-1a61-4c7f-970f-c841da1aaefb" providerId="AD" clId="Web-{FB014C3C-B44E-406F-97F6-627FFC0A9F60}" dt="2023-10-05T03:32:25.546" v="22"/>
          <ac:spMkLst>
            <pc:docMk/>
            <pc:sldMk cId="2496947791" sldId="278"/>
            <ac:spMk id="5" creationId="{7FA828E6-9EEB-3340-81C4-16EC08883C68}"/>
          </ac:spMkLst>
        </pc:spChg>
        <pc:spChg chg="add mod">
          <ac:chgData name="Girish Bhuteja" userId="S::gbhuteja5688@conestogac.on.ca::635fe69b-1a61-4c7f-970f-c841da1aaefb" providerId="AD" clId="Web-{FB014C3C-B44E-406F-97F6-627FFC0A9F60}" dt="2023-10-05T03:32:41.499" v="27"/>
          <ac:spMkLst>
            <pc:docMk/>
            <pc:sldMk cId="2496947791" sldId="278"/>
            <ac:spMk id="8" creationId="{D7E12BD2-F7B4-78FA-1048-923B1942AE76}"/>
          </ac:spMkLst>
        </pc:spChg>
        <pc:spChg chg="add del mod">
          <ac:chgData name="Girish Bhuteja" userId="S::gbhuteja5688@conestogac.on.ca::635fe69b-1a61-4c7f-970f-c841da1aaefb" providerId="AD" clId="Web-{FB014C3C-B44E-406F-97F6-627FFC0A9F60}" dt="2023-10-05T03:32:41.499" v="27"/>
          <ac:spMkLst>
            <pc:docMk/>
            <pc:sldMk cId="2496947791" sldId="278"/>
            <ac:spMk id="11" creationId="{639C3688-1DA1-9400-99C4-53BEE2444720}"/>
          </ac:spMkLst>
        </pc:spChg>
        <pc:spChg chg="mod">
          <ac:chgData name="Girish Bhuteja" userId="S::gbhuteja5688@conestogac.on.ca::635fe69b-1a61-4c7f-970f-c841da1aaefb" providerId="AD" clId="Web-{FB014C3C-B44E-406F-97F6-627FFC0A9F60}" dt="2023-10-05T03:32:41.499" v="27"/>
          <ac:spMkLst>
            <pc:docMk/>
            <pc:sldMk cId="2496947791" sldId="278"/>
            <ac:spMk id="14" creationId="{DC738669-5750-45EA-9715-A0041D4C569B}"/>
          </ac:spMkLst>
        </pc:spChg>
        <pc:spChg chg="del mod">
          <ac:chgData name="Girish Bhuteja" userId="S::gbhuteja5688@conestogac.on.ca::635fe69b-1a61-4c7f-970f-c841da1aaefb" providerId="AD" clId="Web-{FB014C3C-B44E-406F-97F6-627FFC0A9F60}" dt="2023-10-05T03:38:44.028" v="216"/>
          <ac:spMkLst>
            <pc:docMk/>
            <pc:sldMk cId="2496947791" sldId="278"/>
            <ac:spMk id="15" creationId="{CD05A243-8080-4F6D-8538-65CDDF891BA6}"/>
          </ac:spMkLst>
        </pc:spChg>
        <pc:spChg chg="mod">
          <ac:chgData name="Girish Bhuteja" userId="S::gbhuteja5688@conestogac.on.ca::635fe69b-1a61-4c7f-970f-c841da1aaefb" providerId="AD" clId="Web-{FB014C3C-B44E-406F-97F6-627FFC0A9F60}" dt="2023-10-05T03:32:41.499" v="27"/>
          <ac:spMkLst>
            <pc:docMk/>
            <pc:sldMk cId="2496947791" sldId="278"/>
            <ac:spMk id="16" creationId="{3F8A62C8-5437-4C47-AC0F-0605F84CBA57}"/>
          </ac:spMkLst>
        </pc:spChg>
        <pc:spChg chg="add del">
          <ac:chgData name="Girish Bhuteja" userId="S::gbhuteja5688@conestogac.on.ca::635fe69b-1a61-4c7f-970f-c841da1aaefb" providerId="AD" clId="Web-{FB014C3C-B44E-406F-97F6-627FFC0A9F60}" dt="2023-10-05T03:30:37.625" v="12"/>
          <ac:spMkLst>
            <pc:docMk/>
            <pc:sldMk cId="2496947791" sldId="278"/>
            <ac:spMk id="20" creationId="{50514D07-A7CA-E5EE-E9BD-7DE061C2D780}"/>
          </ac:spMkLst>
        </pc:spChg>
        <pc:spChg chg="add del">
          <ac:chgData name="Girish Bhuteja" userId="S::gbhuteja5688@conestogac.on.ca::635fe69b-1a61-4c7f-970f-c841da1aaefb" providerId="AD" clId="Web-{FB014C3C-B44E-406F-97F6-627FFC0A9F60}" dt="2023-10-05T03:30:26.687" v="8"/>
          <ac:spMkLst>
            <pc:docMk/>
            <pc:sldMk cId="2496947791" sldId="278"/>
            <ac:spMk id="21" creationId="{82184FF4-7029-4ED7-813A-192E60608764}"/>
          </ac:spMkLst>
        </pc:spChg>
        <pc:spChg chg="add del">
          <ac:chgData name="Girish Bhuteja" userId="S::gbhuteja5688@conestogac.on.ca::635fe69b-1a61-4c7f-970f-c841da1aaefb" providerId="AD" clId="Web-{FB014C3C-B44E-406F-97F6-627FFC0A9F60}" dt="2023-10-05T03:30:26.687" v="8"/>
          <ac:spMkLst>
            <pc:docMk/>
            <pc:sldMk cId="2496947791" sldId="278"/>
            <ac:spMk id="23" creationId="{AAA7AB09-557C-41AD-9113-FF9F68FA1035}"/>
          </ac:spMkLst>
        </pc:spChg>
        <pc:spChg chg="add del">
          <ac:chgData name="Girish Bhuteja" userId="S::gbhuteja5688@conestogac.on.ca::635fe69b-1a61-4c7f-970f-c841da1aaefb" providerId="AD" clId="Web-{FB014C3C-B44E-406F-97F6-627FFC0A9F60}" dt="2023-10-05T03:30:26.687" v="8"/>
          <ac:spMkLst>
            <pc:docMk/>
            <pc:sldMk cId="2496947791" sldId="278"/>
            <ac:spMk id="25" creationId="{EF99ECAA-1F11-4937-BBA6-51935AB44C9D}"/>
          </ac:spMkLst>
        </pc:spChg>
        <pc:spChg chg="add del">
          <ac:chgData name="Girish Bhuteja" userId="S::gbhuteja5688@conestogac.on.ca::635fe69b-1a61-4c7f-970f-c841da1aaefb" providerId="AD" clId="Web-{FB014C3C-B44E-406F-97F6-627FFC0A9F60}" dt="2023-10-05T03:30:37.625" v="12"/>
          <ac:spMkLst>
            <pc:docMk/>
            <pc:sldMk cId="2496947791" sldId="278"/>
            <ac:spMk id="29" creationId="{3E6AA126-9DDC-4FBE-AEE6-8D0E982B0E2C}"/>
          </ac:spMkLst>
        </pc:spChg>
        <pc:spChg chg="add del">
          <ac:chgData name="Girish Bhuteja" userId="S::gbhuteja5688@conestogac.on.ca::635fe69b-1a61-4c7f-970f-c841da1aaefb" providerId="AD" clId="Web-{FB014C3C-B44E-406F-97F6-627FFC0A9F60}" dt="2023-10-05T03:30:26.687" v="8"/>
          <ac:spMkLst>
            <pc:docMk/>
            <pc:sldMk cId="2496947791" sldId="278"/>
            <ac:spMk id="33" creationId="{1DB043B4-68C6-45B9-82AC-A5800EADB8DB}"/>
          </ac:spMkLst>
        </pc:spChg>
        <pc:spChg chg="add del">
          <ac:chgData name="Girish Bhuteja" userId="S::gbhuteja5688@conestogac.on.ca::635fe69b-1a61-4c7f-970f-c841da1aaefb" providerId="AD" clId="Web-{FB014C3C-B44E-406F-97F6-627FFC0A9F60}" dt="2023-10-05T03:30:26.687" v="8"/>
          <ac:spMkLst>
            <pc:docMk/>
            <pc:sldMk cId="2496947791" sldId="278"/>
            <ac:spMk id="35" creationId="{AD4EA4DF-0E7C-4098-86F6-7D0ACAEFC0BF}"/>
          </ac:spMkLst>
        </pc:spChg>
        <pc:spChg chg="add del">
          <ac:chgData name="Girish Bhuteja" userId="S::gbhuteja5688@conestogac.on.ca::635fe69b-1a61-4c7f-970f-c841da1aaefb" providerId="AD" clId="Web-{FB014C3C-B44E-406F-97F6-627FFC0A9F60}" dt="2023-10-05T03:30:26.687" v="8"/>
          <ac:spMkLst>
            <pc:docMk/>
            <pc:sldMk cId="2496947791" sldId="278"/>
            <ac:spMk id="37" creationId="{FE05BC49-0F00-4C85-9AF5-A0CC5B39C8D2}"/>
          </ac:spMkLst>
        </pc:spChg>
        <pc:spChg chg="add del">
          <ac:chgData name="Girish Bhuteja" userId="S::gbhuteja5688@conestogac.on.ca::635fe69b-1a61-4c7f-970f-c841da1aaefb" providerId="AD" clId="Web-{FB014C3C-B44E-406F-97F6-627FFC0A9F60}" dt="2023-10-05T03:30:29.625" v="10"/>
          <ac:spMkLst>
            <pc:docMk/>
            <pc:sldMk cId="2496947791" sldId="278"/>
            <ac:spMk id="39" creationId="{65EE0CA1-D3EE-4024-8924-687FF7C9BED1}"/>
          </ac:spMkLst>
        </pc:spChg>
        <pc:spChg chg="add del">
          <ac:chgData name="Girish Bhuteja" userId="S::gbhuteja5688@conestogac.on.ca::635fe69b-1a61-4c7f-970f-c841da1aaefb" providerId="AD" clId="Web-{FB014C3C-B44E-406F-97F6-627FFC0A9F60}" dt="2023-10-05T03:30:37.625" v="12"/>
          <ac:spMkLst>
            <pc:docMk/>
            <pc:sldMk cId="2496947791" sldId="278"/>
            <ac:spMk id="41" creationId="{A5931BE0-4B93-4D6C-878E-ACC59D6B4587}"/>
          </ac:spMkLst>
        </pc:spChg>
        <pc:spChg chg="add del">
          <ac:chgData name="Girish Bhuteja" userId="S::gbhuteja5688@conestogac.on.ca::635fe69b-1a61-4c7f-970f-c841da1aaefb" providerId="AD" clId="Web-{FB014C3C-B44E-406F-97F6-627FFC0A9F60}" dt="2023-10-05T03:30:37.625" v="12"/>
          <ac:spMkLst>
            <pc:docMk/>
            <pc:sldMk cId="2496947791" sldId="278"/>
            <ac:spMk id="42" creationId="{FCB102D8-1D22-4940-AF19-07CF3A0DC5F4}"/>
          </ac:spMkLst>
        </pc:spChg>
        <pc:spChg chg="add del">
          <ac:chgData name="Girish Bhuteja" userId="S::gbhuteja5688@conestogac.on.ca::635fe69b-1a61-4c7f-970f-c841da1aaefb" providerId="AD" clId="Web-{FB014C3C-B44E-406F-97F6-627FFC0A9F60}" dt="2023-10-05T03:30:43.281" v="14"/>
          <ac:spMkLst>
            <pc:docMk/>
            <pc:sldMk cId="2496947791" sldId="278"/>
            <ac:spMk id="46" creationId="{82184FF4-7029-4ED7-813A-192E60608764}"/>
          </ac:spMkLst>
        </pc:spChg>
        <pc:spChg chg="add del">
          <ac:chgData name="Girish Bhuteja" userId="S::gbhuteja5688@conestogac.on.ca::635fe69b-1a61-4c7f-970f-c841da1aaefb" providerId="AD" clId="Web-{FB014C3C-B44E-406F-97F6-627FFC0A9F60}" dt="2023-10-05T03:30:43.281" v="14"/>
          <ac:spMkLst>
            <pc:docMk/>
            <pc:sldMk cId="2496947791" sldId="278"/>
            <ac:spMk id="47" creationId="{AAA7AB09-557C-41AD-9113-FF9F68FA1035}"/>
          </ac:spMkLst>
        </pc:spChg>
        <pc:spChg chg="add del">
          <ac:chgData name="Girish Bhuteja" userId="S::gbhuteja5688@conestogac.on.ca::635fe69b-1a61-4c7f-970f-c841da1aaefb" providerId="AD" clId="Web-{FB014C3C-B44E-406F-97F6-627FFC0A9F60}" dt="2023-10-05T03:30:43.281" v="14"/>
          <ac:spMkLst>
            <pc:docMk/>
            <pc:sldMk cId="2496947791" sldId="278"/>
            <ac:spMk id="48" creationId="{EF99ECAA-1F11-4937-BBA6-51935AB44C9D}"/>
          </ac:spMkLst>
        </pc:spChg>
        <pc:spChg chg="add del">
          <ac:chgData name="Girish Bhuteja" userId="S::gbhuteja5688@conestogac.on.ca::635fe69b-1a61-4c7f-970f-c841da1aaefb" providerId="AD" clId="Web-{FB014C3C-B44E-406F-97F6-627FFC0A9F60}" dt="2023-10-05T03:30:43.281" v="14"/>
          <ac:spMkLst>
            <pc:docMk/>
            <pc:sldMk cId="2496947791" sldId="278"/>
            <ac:spMk id="51" creationId="{1DB043B4-68C6-45B9-82AC-A5800EADB8DB}"/>
          </ac:spMkLst>
        </pc:spChg>
        <pc:spChg chg="add del">
          <ac:chgData name="Girish Bhuteja" userId="S::gbhuteja5688@conestogac.on.ca::635fe69b-1a61-4c7f-970f-c841da1aaefb" providerId="AD" clId="Web-{FB014C3C-B44E-406F-97F6-627FFC0A9F60}" dt="2023-10-05T03:30:43.281" v="14"/>
          <ac:spMkLst>
            <pc:docMk/>
            <pc:sldMk cId="2496947791" sldId="278"/>
            <ac:spMk id="52" creationId="{AD4EA4DF-0E7C-4098-86F6-7D0ACAEFC0BF}"/>
          </ac:spMkLst>
        </pc:spChg>
        <pc:spChg chg="add del">
          <ac:chgData name="Girish Bhuteja" userId="S::gbhuteja5688@conestogac.on.ca::635fe69b-1a61-4c7f-970f-c841da1aaefb" providerId="AD" clId="Web-{FB014C3C-B44E-406F-97F6-627FFC0A9F60}" dt="2023-10-05T03:30:43.281" v="14"/>
          <ac:spMkLst>
            <pc:docMk/>
            <pc:sldMk cId="2496947791" sldId="278"/>
            <ac:spMk id="53" creationId="{FCB102D8-1D22-4940-AF19-07CF3A0DC5F4}"/>
          </ac:spMkLst>
        </pc:spChg>
        <pc:spChg chg="add del">
          <ac:chgData name="Girish Bhuteja" userId="S::gbhuteja5688@conestogac.on.ca::635fe69b-1a61-4c7f-970f-c841da1aaefb" providerId="AD" clId="Web-{FB014C3C-B44E-406F-97F6-627FFC0A9F60}" dt="2023-10-05T03:30:43.281" v="14"/>
          <ac:spMkLst>
            <pc:docMk/>
            <pc:sldMk cId="2496947791" sldId="278"/>
            <ac:spMk id="54" creationId="{FE05BC49-0F00-4C85-9AF5-A0CC5B39C8D2}"/>
          </ac:spMkLst>
        </pc:spChg>
        <pc:spChg chg="add del">
          <ac:chgData name="Girish Bhuteja" userId="S::gbhuteja5688@conestogac.on.ca::635fe69b-1a61-4c7f-970f-c841da1aaefb" providerId="AD" clId="Web-{FB014C3C-B44E-406F-97F6-627FFC0A9F60}" dt="2023-10-05T03:31:54.890" v="17"/>
          <ac:spMkLst>
            <pc:docMk/>
            <pc:sldMk cId="2496947791" sldId="278"/>
            <ac:spMk id="56" creationId="{A5931BE0-4B93-4D6C-878E-ACC59D6B4587}"/>
          </ac:spMkLst>
        </pc:spChg>
        <pc:spChg chg="add del">
          <ac:chgData name="Girish Bhuteja" userId="S::gbhuteja5688@conestogac.on.ca::635fe69b-1a61-4c7f-970f-c841da1aaefb" providerId="AD" clId="Web-{FB014C3C-B44E-406F-97F6-627FFC0A9F60}" dt="2023-10-05T03:31:54.890" v="17"/>
          <ac:spMkLst>
            <pc:docMk/>
            <pc:sldMk cId="2496947791" sldId="278"/>
            <ac:spMk id="57" creationId="{FCB102D8-1D22-4940-AF19-07CF3A0DC5F4}"/>
          </ac:spMkLst>
        </pc:spChg>
        <pc:spChg chg="add del">
          <ac:chgData name="Girish Bhuteja" userId="S::gbhuteja5688@conestogac.on.ca::635fe69b-1a61-4c7f-970f-c841da1aaefb" providerId="AD" clId="Web-{FB014C3C-B44E-406F-97F6-627FFC0A9F60}" dt="2023-10-05T03:31:54.890" v="17"/>
          <ac:spMkLst>
            <pc:docMk/>
            <pc:sldMk cId="2496947791" sldId="278"/>
            <ac:spMk id="58" creationId="{46245592-16F8-2DF4-CFAD-D123CE4972D6}"/>
          </ac:spMkLst>
        </pc:spChg>
        <pc:spChg chg="add del">
          <ac:chgData name="Girish Bhuteja" userId="S::gbhuteja5688@conestogac.on.ca::635fe69b-1a61-4c7f-970f-c841da1aaefb" providerId="AD" clId="Web-{FB014C3C-B44E-406F-97F6-627FFC0A9F60}" dt="2023-10-05T03:32:41.499" v="27"/>
          <ac:spMkLst>
            <pc:docMk/>
            <pc:sldMk cId="2496947791" sldId="278"/>
            <ac:spMk id="63" creationId="{65EE0CA1-D3EE-4024-8924-687FF7C9BED1}"/>
          </ac:spMkLst>
        </pc:spChg>
        <pc:spChg chg="add del">
          <ac:chgData name="Girish Bhuteja" userId="S::gbhuteja5688@conestogac.on.ca::635fe69b-1a61-4c7f-970f-c841da1aaefb" providerId="AD" clId="Web-{FB014C3C-B44E-406F-97F6-627FFC0A9F60}" dt="2023-10-05T03:32:34.515" v="24"/>
          <ac:spMkLst>
            <pc:docMk/>
            <pc:sldMk cId="2496947791" sldId="278"/>
            <ac:spMk id="68" creationId="{65EE0CA1-D3EE-4024-8924-687FF7C9BED1}"/>
          </ac:spMkLst>
        </pc:spChg>
        <pc:spChg chg="add del">
          <ac:chgData name="Girish Bhuteja" userId="S::gbhuteja5688@conestogac.on.ca::635fe69b-1a61-4c7f-970f-c841da1aaefb" providerId="AD" clId="Web-{FB014C3C-B44E-406F-97F6-627FFC0A9F60}" dt="2023-10-05T03:32:41.483" v="26"/>
          <ac:spMkLst>
            <pc:docMk/>
            <pc:sldMk cId="2496947791" sldId="278"/>
            <ac:spMk id="73" creationId="{A5931BE0-4B93-4D6C-878E-ACC59D6B4587}"/>
          </ac:spMkLst>
        </pc:spChg>
        <pc:spChg chg="add del">
          <ac:chgData name="Girish Bhuteja" userId="S::gbhuteja5688@conestogac.on.ca::635fe69b-1a61-4c7f-970f-c841da1aaefb" providerId="AD" clId="Web-{FB014C3C-B44E-406F-97F6-627FFC0A9F60}" dt="2023-10-05T03:32:41.483" v="26"/>
          <ac:spMkLst>
            <pc:docMk/>
            <pc:sldMk cId="2496947791" sldId="278"/>
            <ac:spMk id="74" creationId="{3E6AA126-9DDC-4FBE-AEE6-8D0E982B0E2C}"/>
          </ac:spMkLst>
        </pc:spChg>
        <pc:spChg chg="add del">
          <ac:chgData name="Girish Bhuteja" userId="S::gbhuteja5688@conestogac.on.ca::635fe69b-1a61-4c7f-970f-c841da1aaefb" providerId="AD" clId="Web-{FB014C3C-B44E-406F-97F6-627FFC0A9F60}" dt="2023-10-05T03:32:41.483" v="26"/>
          <ac:spMkLst>
            <pc:docMk/>
            <pc:sldMk cId="2496947791" sldId="278"/>
            <ac:spMk id="75" creationId="{639C3688-1DA1-9400-99C4-53BEE2444720}"/>
          </ac:spMkLst>
        </pc:spChg>
        <pc:spChg chg="add">
          <ac:chgData name="Girish Bhuteja" userId="S::gbhuteja5688@conestogac.on.ca::635fe69b-1a61-4c7f-970f-c841da1aaefb" providerId="AD" clId="Web-{FB014C3C-B44E-406F-97F6-627FFC0A9F60}" dt="2023-10-05T03:32:41.499" v="27"/>
          <ac:spMkLst>
            <pc:docMk/>
            <pc:sldMk cId="2496947791" sldId="278"/>
            <ac:spMk id="77" creationId="{A5931BE0-4B93-4D6C-878E-ACC59D6B4587}"/>
          </ac:spMkLst>
        </pc:spChg>
        <pc:spChg chg="add mod">
          <ac:chgData name="Girish Bhuteja" userId="S::gbhuteja5688@conestogac.on.ca::635fe69b-1a61-4c7f-970f-c841da1aaefb" providerId="AD" clId="Web-{FB014C3C-B44E-406F-97F6-627FFC0A9F60}" dt="2023-10-05T03:38:35.293" v="215" actId="20577"/>
          <ac:spMkLst>
            <pc:docMk/>
            <pc:sldMk cId="2496947791" sldId="278"/>
            <ac:spMk id="78" creationId="{639C3688-1DA1-9400-99C4-53BEE2444720}"/>
          </ac:spMkLst>
        </pc:spChg>
        <pc:spChg chg="add">
          <ac:chgData name="Girish Bhuteja" userId="S::gbhuteja5688@conestogac.on.ca::635fe69b-1a61-4c7f-970f-c841da1aaefb" providerId="AD" clId="Web-{FB014C3C-B44E-406F-97F6-627FFC0A9F60}" dt="2023-10-05T03:32:41.499" v="27"/>
          <ac:spMkLst>
            <pc:docMk/>
            <pc:sldMk cId="2496947791" sldId="278"/>
            <ac:spMk id="79" creationId="{6FF3A87B-2255-45E0-A551-C11FAF93290C}"/>
          </ac:spMkLst>
        </pc:spChg>
        <pc:grpChg chg="add del">
          <ac:chgData name="Girish Bhuteja" userId="S::gbhuteja5688@conestogac.on.ca::635fe69b-1a61-4c7f-970f-c841da1aaefb" providerId="AD" clId="Web-{FB014C3C-B44E-406F-97F6-627FFC0A9F60}" dt="2023-10-05T03:30:26.687" v="8"/>
          <ac:grpSpMkLst>
            <pc:docMk/>
            <pc:sldMk cId="2496947791" sldId="278"/>
            <ac:grpSpMk id="27" creationId="{79DE9FAB-6BBA-4CFE-B67D-77B47F01ECA4}"/>
          </ac:grpSpMkLst>
        </pc:grpChg>
        <pc:grpChg chg="add del">
          <ac:chgData name="Girish Bhuteja" userId="S::gbhuteja5688@conestogac.on.ca::635fe69b-1a61-4c7f-970f-c841da1aaefb" providerId="AD" clId="Web-{FB014C3C-B44E-406F-97F6-627FFC0A9F60}" dt="2023-10-05T03:30:37.625" v="12"/>
          <ac:grpSpMkLst>
            <pc:docMk/>
            <pc:sldMk cId="2496947791" sldId="278"/>
            <ac:grpSpMk id="43" creationId="{11F8F457-0192-4F9A-9EEF-D784521FAC11}"/>
          </ac:grpSpMkLst>
        </pc:grpChg>
        <pc:grpChg chg="add del">
          <ac:chgData name="Girish Bhuteja" userId="S::gbhuteja5688@conestogac.on.ca::635fe69b-1a61-4c7f-970f-c841da1aaefb" providerId="AD" clId="Web-{FB014C3C-B44E-406F-97F6-627FFC0A9F60}" dt="2023-10-05T03:30:43.281" v="14"/>
          <ac:grpSpMkLst>
            <pc:docMk/>
            <pc:sldMk cId="2496947791" sldId="278"/>
            <ac:grpSpMk id="49" creationId="{79DE9FAB-6BBA-4CFE-B67D-77B47F01ECA4}"/>
          </ac:grpSpMkLst>
        </pc:grpChg>
        <pc:grpChg chg="add del">
          <ac:chgData name="Girish Bhuteja" userId="S::gbhuteja5688@conestogac.on.ca::635fe69b-1a61-4c7f-970f-c841da1aaefb" providerId="AD" clId="Web-{FB014C3C-B44E-406F-97F6-627FFC0A9F60}" dt="2023-10-05T03:32:41.483" v="26"/>
          <ac:grpSpMkLst>
            <pc:docMk/>
            <pc:sldMk cId="2496947791" sldId="278"/>
            <ac:grpSpMk id="70" creationId="{11F8F457-0192-4F9A-9EEF-D784521FAC11}"/>
          </ac:grpSpMkLst>
        </pc:grpChg>
        <pc:picChg chg="add del mod ord">
          <ac:chgData name="Girish Bhuteja" userId="S::gbhuteja5688@conestogac.on.ca::635fe69b-1a61-4c7f-970f-c841da1aaefb" providerId="AD" clId="Web-{FB014C3C-B44E-406F-97F6-627FFC0A9F60}" dt="2023-10-05T03:32:25.546" v="22"/>
          <ac:picMkLst>
            <pc:docMk/>
            <pc:sldMk cId="2496947791" sldId="278"/>
            <ac:picMk id="3" creationId="{3B940598-B615-7616-2F06-24FEF534D3F5}"/>
          </ac:picMkLst>
        </pc:picChg>
        <pc:picChg chg="add mod ord">
          <ac:chgData name="Girish Bhuteja" userId="S::gbhuteja5688@conestogac.on.ca::635fe69b-1a61-4c7f-970f-c841da1aaefb" providerId="AD" clId="Web-{FB014C3C-B44E-406F-97F6-627FFC0A9F60}" dt="2023-10-05T03:32:41.499" v="27"/>
          <ac:picMkLst>
            <pc:docMk/>
            <pc:sldMk cId="2496947791" sldId="278"/>
            <ac:picMk id="7" creationId="{D7646705-66B9-F486-82B3-551AB4863DE9}"/>
          </ac:picMkLst>
        </pc:picChg>
      </pc:sldChg>
    </pc:docChg>
  </pc:docChgLst>
  <pc:docChgLst>
    <pc:chgData name="Rian Sanchez" userId="S::rsanchez8582@conestogac.on.ca::51af0f5f-2ac0-4b9c-a25b-35329dadc071" providerId="AD" clId="Web-{14EFEEEC-ED8D-4E5B-83B1-04AB99D805E0}"/>
    <pc:docChg chg="modSld">
      <pc:chgData name="Rian Sanchez" userId="S::rsanchez8582@conestogac.on.ca::51af0f5f-2ac0-4b9c-a25b-35329dadc071" providerId="AD" clId="Web-{14EFEEEC-ED8D-4E5B-83B1-04AB99D805E0}" dt="2023-10-05T02:23:34.166" v="104" actId="20577"/>
      <pc:docMkLst>
        <pc:docMk/>
      </pc:docMkLst>
      <pc:sldChg chg="addSp modSp">
        <pc:chgData name="Rian Sanchez" userId="S::rsanchez8582@conestogac.on.ca::51af0f5f-2ac0-4b9c-a25b-35329dadc071" providerId="AD" clId="Web-{14EFEEEC-ED8D-4E5B-83B1-04AB99D805E0}" dt="2023-10-05T02:23:34.166" v="104" actId="20577"/>
        <pc:sldMkLst>
          <pc:docMk/>
          <pc:sldMk cId="752814286" sldId="257"/>
        </pc:sldMkLst>
        <pc:spChg chg="add mod">
          <ac:chgData name="Rian Sanchez" userId="S::rsanchez8582@conestogac.on.ca::51af0f5f-2ac0-4b9c-a25b-35329dadc071" providerId="AD" clId="Web-{14EFEEEC-ED8D-4E5B-83B1-04AB99D805E0}" dt="2023-10-05T02:23:34.166" v="104" actId="20577"/>
          <ac:spMkLst>
            <pc:docMk/>
            <pc:sldMk cId="752814286" sldId="257"/>
            <ac:spMk id="3" creationId="{B1298C5F-2B89-D4A7-1F5D-855882D2ACC0}"/>
          </ac:spMkLst>
        </pc:spChg>
      </pc:sldChg>
    </pc:docChg>
  </pc:docChgLst>
  <pc:docChgLst>
    <pc:chgData name="Girish Bhuteja" userId="S::gbhuteja5688@conestogac.on.ca::635fe69b-1a61-4c7f-970f-c841da1aaefb" providerId="AD" clId="Web-{F27CE8B3-C0B3-4FF3-88E5-6088F144F079}"/>
    <pc:docChg chg="modSld">
      <pc:chgData name="Girish Bhuteja" userId="S::gbhuteja5688@conestogac.on.ca::635fe69b-1a61-4c7f-970f-c841da1aaefb" providerId="AD" clId="Web-{F27CE8B3-C0B3-4FF3-88E5-6088F144F079}" dt="2023-10-05T12:48:08.403" v="14"/>
      <pc:docMkLst>
        <pc:docMk/>
      </pc:docMkLst>
      <pc:sldChg chg="addSp delSp modSp mod setBg addAnim">
        <pc:chgData name="Girish Bhuteja" userId="S::gbhuteja5688@conestogac.on.ca::635fe69b-1a61-4c7f-970f-c841da1aaefb" providerId="AD" clId="Web-{F27CE8B3-C0B3-4FF3-88E5-6088F144F079}" dt="2023-10-05T12:48:08.403" v="14"/>
        <pc:sldMkLst>
          <pc:docMk/>
          <pc:sldMk cId="2624630061" sldId="272"/>
        </pc:sldMkLst>
        <pc:spChg chg="mod ord">
          <ac:chgData name="Girish Bhuteja" userId="S::gbhuteja5688@conestogac.on.ca::635fe69b-1a61-4c7f-970f-c841da1aaefb" providerId="AD" clId="Web-{F27CE8B3-C0B3-4FF3-88E5-6088F144F079}" dt="2023-10-05T12:48:08.403" v="13"/>
          <ac:spMkLst>
            <pc:docMk/>
            <pc:sldMk cId="2624630061" sldId="272"/>
            <ac:spMk id="2" creationId="{81FCAF0A-629F-4EC6-B3E6-563ED999F360}"/>
          </ac:spMkLst>
        </pc:spChg>
        <pc:spChg chg="mod">
          <ac:chgData name="Girish Bhuteja" userId="S::gbhuteja5688@conestogac.on.ca::635fe69b-1a61-4c7f-970f-c841da1aaefb" providerId="AD" clId="Web-{F27CE8B3-C0B3-4FF3-88E5-6088F144F079}" dt="2023-10-05T12:48:08.403" v="13"/>
          <ac:spMkLst>
            <pc:docMk/>
            <pc:sldMk cId="2624630061" sldId="272"/>
            <ac:spMk id="3" creationId="{FAD72D26-24EF-4CBD-9431-A558CB7CA906}"/>
          </ac:spMkLst>
        </pc:spChg>
        <pc:spChg chg="mod">
          <ac:chgData name="Girish Bhuteja" userId="S::gbhuteja5688@conestogac.on.ca::635fe69b-1a61-4c7f-970f-c841da1aaefb" providerId="AD" clId="Web-{F27CE8B3-C0B3-4FF3-88E5-6088F144F079}" dt="2023-10-05T12:48:08.403" v="13"/>
          <ac:spMkLst>
            <pc:docMk/>
            <pc:sldMk cId="2624630061" sldId="272"/>
            <ac:spMk id="6" creationId="{5E5CAC52-3FD1-464A-805A-B8F7AF04574A}"/>
          </ac:spMkLst>
        </pc:spChg>
        <pc:spChg chg="add del">
          <ac:chgData name="Girish Bhuteja" userId="S::gbhuteja5688@conestogac.on.ca::635fe69b-1a61-4c7f-970f-c841da1aaefb" providerId="AD" clId="Web-{F27CE8B3-C0B3-4FF3-88E5-6088F144F079}" dt="2023-10-05T12:47:53.653" v="8"/>
          <ac:spMkLst>
            <pc:docMk/>
            <pc:sldMk cId="2624630061" sldId="272"/>
            <ac:spMk id="11" creationId="{82184FF4-7029-4ED7-813A-192E60608764}"/>
          </ac:spMkLst>
        </pc:spChg>
        <pc:spChg chg="add del">
          <ac:chgData name="Girish Bhuteja" userId="S::gbhuteja5688@conestogac.on.ca::635fe69b-1a61-4c7f-970f-c841da1aaefb" providerId="AD" clId="Web-{F27CE8B3-C0B3-4FF3-88E5-6088F144F079}" dt="2023-10-05T12:47:53.653" v="8"/>
          <ac:spMkLst>
            <pc:docMk/>
            <pc:sldMk cId="2624630061" sldId="272"/>
            <ac:spMk id="13" creationId="{AAA7AB09-557C-41AD-9113-FF9F68FA1035}"/>
          </ac:spMkLst>
        </pc:spChg>
        <pc:spChg chg="add del">
          <ac:chgData name="Girish Bhuteja" userId="S::gbhuteja5688@conestogac.on.ca::635fe69b-1a61-4c7f-970f-c841da1aaefb" providerId="AD" clId="Web-{F27CE8B3-C0B3-4FF3-88E5-6088F144F079}" dt="2023-10-05T12:47:53.653" v="8"/>
          <ac:spMkLst>
            <pc:docMk/>
            <pc:sldMk cId="2624630061" sldId="272"/>
            <ac:spMk id="15" creationId="{EF99ECAA-1F11-4937-BBA6-51935AB44C9D}"/>
          </ac:spMkLst>
        </pc:spChg>
        <pc:spChg chg="add del">
          <ac:chgData name="Girish Bhuteja" userId="S::gbhuteja5688@conestogac.on.ca::635fe69b-1a61-4c7f-970f-c841da1aaefb" providerId="AD" clId="Web-{F27CE8B3-C0B3-4FF3-88E5-6088F144F079}" dt="2023-10-05T12:47:53.653" v="8"/>
          <ac:spMkLst>
            <pc:docMk/>
            <pc:sldMk cId="2624630061" sldId="272"/>
            <ac:spMk id="23" creationId="{1DB043B4-68C6-45B9-82AC-A5800EADB8DB}"/>
          </ac:spMkLst>
        </pc:spChg>
        <pc:spChg chg="add del">
          <ac:chgData name="Girish Bhuteja" userId="S::gbhuteja5688@conestogac.on.ca::635fe69b-1a61-4c7f-970f-c841da1aaefb" providerId="AD" clId="Web-{F27CE8B3-C0B3-4FF3-88E5-6088F144F079}" dt="2023-10-05T12:47:53.653" v="8"/>
          <ac:spMkLst>
            <pc:docMk/>
            <pc:sldMk cId="2624630061" sldId="272"/>
            <ac:spMk id="25" creationId="{AD4EA4DF-0E7C-4098-86F6-7D0ACAEFC0BF}"/>
          </ac:spMkLst>
        </pc:spChg>
        <pc:spChg chg="add del">
          <ac:chgData name="Girish Bhuteja" userId="S::gbhuteja5688@conestogac.on.ca::635fe69b-1a61-4c7f-970f-c841da1aaefb" providerId="AD" clId="Web-{F27CE8B3-C0B3-4FF3-88E5-6088F144F079}" dt="2023-10-05T12:47:53.653" v="8"/>
          <ac:spMkLst>
            <pc:docMk/>
            <pc:sldMk cId="2624630061" sldId="272"/>
            <ac:spMk id="27" creationId="{FE05BC49-0F00-4C85-9AF5-A0CC5B39C8D2}"/>
          </ac:spMkLst>
        </pc:spChg>
        <pc:spChg chg="add del mod">
          <ac:chgData name="Girish Bhuteja" userId="S::gbhuteja5688@conestogac.on.ca::635fe69b-1a61-4c7f-970f-c841da1aaefb" providerId="AD" clId="Web-{F27CE8B3-C0B3-4FF3-88E5-6088F144F079}" dt="2023-10-05T12:47:58.310" v="10"/>
          <ac:spMkLst>
            <pc:docMk/>
            <pc:sldMk cId="2624630061" sldId="272"/>
            <ac:spMk id="31" creationId="{75713E6B-CA10-6C82-9194-211331BD05F4}"/>
          </ac:spMkLst>
        </pc:spChg>
        <pc:spChg chg="add del">
          <ac:chgData name="Girish Bhuteja" userId="S::gbhuteja5688@conestogac.on.ca::635fe69b-1a61-4c7f-970f-c841da1aaefb" providerId="AD" clId="Web-{F27CE8B3-C0B3-4FF3-88E5-6088F144F079}" dt="2023-10-05T12:47:53.638" v="7"/>
          <ac:spMkLst>
            <pc:docMk/>
            <pc:sldMk cId="2624630061" sldId="272"/>
            <ac:spMk id="32" creationId="{82184FF4-7029-4ED7-813A-192E60608764}"/>
          </ac:spMkLst>
        </pc:spChg>
        <pc:spChg chg="add del">
          <ac:chgData name="Girish Bhuteja" userId="S::gbhuteja5688@conestogac.on.ca::635fe69b-1a61-4c7f-970f-c841da1aaefb" providerId="AD" clId="Web-{F27CE8B3-C0B3-4FF3-88E5-6088F144F079}" dt="2023-10-05T12:47:53.638" v="7"/>
          <ac:spMkLst>
            <pc:docMk/>
            <pc:sldMk cId="2624630061" sldId="272"/>
            <ac:spMk id="34" creationId="{AAA7AB09-557C-41AD-9113-FF9F68FA1035}"/>
          </ac:spMkLst>
        </pc:spChg>
        <pc:spChg chg="add del">
          <ac:chgData name="Girish Bhuteja" userId="S::gbhuteja5688@conestogac.on.ca::635fe69b-1a61-4c7f-970f-c841da1aaefb" providerId="AD" clId="Web-{F27CE8B3-C0B3-4FF3-88E5-6088F144F079}" dt="2023-10-05T12:47:53.638" v="7"/>
          <ac:spMkLst>
            <pc:docMk/>
            <pc:sldMk cId="2624630061" sldId="272"/>
            <ac:spMk id="36" creationId="{EF99ECAA-1F11-4937-BBA6-51935AB44C9D}"/>
          </ac:spMkLst>
        </pc:spChg>
        <pc:spChg chg="add del">
          <ac:chgData name="Girish Bhuteja" userId="S::gbhuteja5688@conestogac.on.ca::635fe69b-1a61-4c7f-970f-c841da1aaefb" providerId="AD" clId="Web-{F27CE8B3-C0B3-4FF3-88E5-6088F144F079}" dt="2023-10-05T12:47:53.638" v="7"/>
          <ac:spMkLst>
            <pc:docMk/>
            <pc:sldMk cId="2624630061" sldId="272"/>
            <ac:spMk id="44" creationId="{1DB043B4-68C6-45B9-82AC-A5800EADB8DB}"/>
          </ac:spMkLst>
        </pc:spChg>
        <pc:spChg chg="add del">
          <ac:chgData name="Girish Bhuteja" userId="S::gbhuteja5688@conestogac.on.ca::635fe69b-1a61-4c7f-970f-c841da1aaefb" providerId="AD" clId="Web-{F27CE8B3-C0B3-4FF3-88E5-6088F144F079}" dt="2023-10-05T12:47:53.638" v="7"/>
          <ac:spMkLst>
            <pc:docMk/>
            <pc:sldMk cId="2624630061" sldId="272"/>
            <ac:spMk id="46" creationId="{E49CA12F-6E27-4C54-88C4-EE6CE7C473F1}"/>
          </ac:spMkLst>
        </pc:spChg>
        <pc:spChg chg="add del">
          <ac:chgData name="Girish Bhuteja" userId="S::gbhuteja5688@conestogac.on.ca::635fe69b-1a61-4c7f-970f-c841da1aaefb" providerId="AD" clId="Web-{F27CE8B3-C0B3-4FF3-88E5-6088F144F079}" dt="2023-10-05T12:47:53.638" v="7"/>
          <ac:spMkLst>
            <pc:docMk/>
            <pc:sldMk cId="2624630061" sldId="272"/>
            <ac:spMk id="48" creationId="{5337EA23-6703-4C96-9EEB-A408CBDD67BD}"/>
          </ac:spMkLst>
        </pc:spChg>
        <pc:spChg chg="add del">
          <ac:chgData name="Girish Bhuteja" userId="S::gbhuteja5688@conestogac.on.ca::635fe69b-1a61-4c7f-970f-c841da1aaefb" providerId="AD" clId="Web-{F27CE8B3-C0B3-4FF3-88E5-6088F144F079}" dt="2023-10-05T12:48:08.403" v="13"/>
          <ac:spMkLst>
            <pc:docMk/>
            <pc:sldMk cId="2624630061" sldId="272"/>
            <ac:spMk id="50" creationId="{A5931BE0-4B93-4D6C-878E-ACC59D6B4587}"/>
          </ac:spMkLst>
        </pc:spChg>
        <pc:spChg chg="add del">
          <ac:chgData name="Girish Bhuteja" userId="S::gbhuteja5688@conestogac.on.ca::635fe69b-1a61-4c7f-970f-c841da1aaefb" providerId="AD" clId="Web-{F27CE8B3-C0B3-4FF3-88E5-6088F144F079}" dt="2023-10-05T12:48:08.403" v="13"/>
          <ac:spMkLst>
            <pc:docMk/>
            <pc:sldMk cId="2624630061" sldId="272"/>
            <ac:spMk id="51" creationId="{6FF3A87B-2255-45E0-A551-C11FAF93290C}"/>
          </ac:spMkLst>
        </pc:spChg>
        <pc:spChg chg="add del">
          <ac:chgData name="Girish Bhuteja" userId="S::gbhuteja5688@conestogac.on.ca::635fe69b-1a61-4c7f-970f-c841da1aaefb" providerId="AD" clId="Web-{F27CE8B3-C0B3-4FF3-88E5-6088F144F079}" dt="2023-10-05T12:48:08.388" v="12"/>
          <ac:spMkLst>
            <pc:docMk/>
            <pc:sldMk cId="2624630061" sldId="272"/>
            <ac:spMk id="56" creationId="{82184FF4-7029-4ED7-813A-192E60608764}"/>
          </ac:spMkLst>
        </pc:spChg>
        <pc:spChg chg="add del">
          <ac:chgData name="Girish Bhuteja" userId="S::gbhuteja5688@conestogac.on.ca::635fe69b-1a61-4c7f-970f-c841da1aaefb" providerId="AD" clId="Web-{F27CE8B3-C0B3-4FF3-88E5-6088F144F079}" dt="2023-10-05T12:48:08.388" v="12"/>
          <ac:spMkLst>
            <pc:docMk/>
            <pc:sldMk cId="2624630061" sldId="272"/>
            <ac:spMk id="58" creationId="{AAA7AB09-557C-41AD-9113-FF9F68FA1035}"/>
          </ac:spMkLst>
        </pc:spChg>
        <pc:spChg chg="add del">
          <ac:chgData name="Girish Bhuteja" userId="S::gbhuteja5688@conestogac.on.ca::635fe69b-1a61-4c7f-970f-c841da1aaefb" providerId="AD" clId="Web-{F27CE8B3-C0B3-4FF3-88E5-6088F144F079}" dt="2023-10-05T12:48:08.388" v="12"/>
          <ac:spMkLst>
            <pc:docMk/>
            <pc:sldMk cId="2624630061" sldId="272"/>
            <ac:spMk id="60" creationId="{EF99ECAA-1F11-4937-BBA6-51935AB44C9D}"/>
          </ac:spMkLst>
        </pc:spChg>
        <pc:spChg chg="add del">
          <ac:chgData name="Girish Bhuteja" userId="S::gbhuteja5688@conestogac.on.ca::635fe69b-1a61-4c7f-970f-c841da1aaefb" providerId="AD" clId="Web-{F27CE8B3-C0B3-4FF3-88E5-6088F144F079}" dt="2023-10-05T12:48:08.388" v="12"/>
          <ac:spMkLst>
            <pc:docMk/>
            <pc:sldMk cId="2624630061" sldId="272"/>
            <ac:spMk id="68" creationId="{1DB043B4-68C6-45B9-82AC-A5800EADB8DB}"/>
          </ac:spMkLst>
        </pc:spChg>
        <pc:spChg chg="add del">
          <ac:chgData name="Girish Bhuteja" userId="S::gbhuteja5688@conestogac.on.ca::635fe69b-1a61-4c7f-970f-c841da1aaefb" providerId="AD" clId="Web-{F27CE8B3-C0B3-4FF3-88E5-6088F144F079}" dt="2023-10-05T12:48:08.388" v="12"/>
          <ac:spMkLst>
            <pc:docMk/>
            <pc:sldMk cId="2624630061" sldId="272"/>
            <ac:spMk id="70" creationId="{D87560B9-86B8-4558-93E9-FAB8DBE40C16}"/>
          </ac:spMkLst>
        </pc:spChg>
        <pc:spChg chg="add del">
          <ac:chgData name="Girish Bhuteja" userId="S::gbhuteja5688@conestogac.on.ca::635fe69b-1a61-4c7f-970f-c841da1aaefb" providerId="AD" clId="Web-{F27CE8B3-C0B3-4FF3-88E5-6088F144F079}" dt="2023-10-05T12:48:08.388" v="12"/>
          <ac:spMkLst>
            <pc:docMk/>
            <pc:sldMk cId="2624630061" sldId="272"/>
            <ac:spMk id="72" creationId="{71400469-1077-4353-BFB5-E4159ADF1921}"/>
          </ac:spMkLst>
        </pc:spChg>
        <pc:spChg chg="add del">
          <ac:chgData name="Girish Bhuteja" userId="S::gbhuteja5688@conestogac.on.ca::635fe69b-1a61-4c7f-970f-c841da1aaefb" providerId="AD" clId="Web-{F27CE8B3-C0B3-4FF3-88E5-6088F144F079}" dt="2023-10-05T12:48:08.388" v="12"/>
          <ac:spMkLst>
            <pc:docMk/>
            <pc:sldMk cId="2624630061" sldId="272"/>
            <ac:spMk id="74" creationId="{F28851F7-6B20-43F1-90FF-B41CE11AFC7E}"/>
          </ac:spMkLst>
        </pc:spChg>
        <pc:spChg chg="add del">
          <ac:chgData name="Girish Bhuteja" userId="S::gbhuteja5688@conestogac.on.ca::635fe69b-1a61-4c7f-970f-c841da1aaefb" providerId="AD" clId="Web-{F27CE8B3-C0B3-4FF3-88E5-6088F144F079}" dt="2023-10-05T12:48:08.388" v="12"/>
          <ac:spMkLst>
            <pc:docMk/>
            <pc:sldMk cId="2624630061" sldId="272"/>
            <ac:spMk id="76" creationId="{09E6BACC-8290-425B-A517-1914E16D829A}"/>
          </ac:spMkLst>
        </pc:spChg>
        <pc:spChg chg="add">
          <ac:chgData name="Girish Bhuteja" userId="S::gbhuteja5688@conestogac.on.ca::635fe69b-1a61-4c7f-970f-c841da1aaefb" providerId="AD" clId="Web-{F27CE8B3-C0B3-4FF3-88E5-6088F144F079}" dt="2023-10-05T12:48:08.403" v="13"/>
          <ac:spMkLst>
            <pc:docMk/>
            <pc:sldMk cId="2624630061" sldId="272"/>
            <ac:spMk id="78" creationId="{82184FF4-7029-4ED7-813A-192E60608764}"/>
          </ac:spMkLst>
        </pc:spChg>
        <pc:spChg chg="add">
          <ac:chgData name="Girish Bhuteja" userId="S::gbhuteja5688@conestogac.on.ca::635fe69b-1a61-4c7f-970f-c841da1aaefb" providerId="AD" clId="Web-{F27CE8B3-C0B3-4FF3-88E5-6088F144F079}" dt="2023-10-05T12:48:08.403" v="13"/>
          <ac:spMkLst>
            <pc:docMk/>
            <pc:sldMk cId="2624630061" sldId="272"/>
            <ac:spMk id="79" creationId="{AAA7AB09-557C-41AD-9113-FF9F68FA1035}"/>
          </ac:spMkLst>
        </pc:spChg>
        <pc:spChg chg="add">
          <ac:chgData name="Girish Bhuteja" userId="S::gbhuteja5688@conestogac.on.ca::635fe69b-1a61-4c7f-970f-c841da1aaefb" providerId="AD" clId="Web-{F27CE8B3-C0B3-4FF3-88E5-6088F144F079}" dt="2023-10-05T12:48:08.403" v="13"/>
          <ac:spMkLst>
            <pc:docMk/>
            <pc:sldMk cId="2624630061" sldId="272"/>
            <ac:spMk id="80" creationId="{EF99ECAA-1F11-4937-BBA6-51935AB44C9D}"/>
          </ac:spMkLst>
        </pc:spChg>
        <pc:spChg chg="add">
          <ac:chgData name="Girish Bhuteja" userId="S::gbhuteja5688@conestogac.on.ca::635fe69b-1a61-4c7f-970f-c841da1aaefb" providerId="AD" clId="Web-{F27CE8B3-C0B3-4FF3-88E5-6088F144F079}" dt="2023-10-05T12:48:08.403" v="13"/>
          <ac:spMkLst>
            <pc:docMk/>
            <pc:sldMk cId="2624630061" sldId="272"/>
            <ac:spMk id="82" creationId="{1DB043B4-68C6-45B9-82AC-A5800EADB8DB}"/>
          </ac:spMkLst>
        </pc:spChg>
        <pc:spChg chg="add">
          <ac:chgData name="Girish Bhuteja" userId="S::gbhuteja5688@conestogac.on.ca::635fe69b-1a61-4c7f-970f-c841da1aaefb" providerId="AD" clId="Web-{F27CE8B3-C0B3-4FF3-88E5-6088F144F079}" dt="2023-10-05T12:48:08.403" v="13"/>
          <ac:spMkLst>
            <pc:docMk/>
            <pc:sldMk cId="2624630061" sldId="272"/>
            <ac:spMk id="85" creationId="{94459D96-B947-4C7F-8BCA-915F8B07C0AA}"/>
          </ac:spMkLst>
        </pc:spChg>
        <pc:grpChg chg="add del">
          <ac:chgData name="Girish Bhuteja" userId="S::gbhuteja5688@conestogac.on.ca::635fe69b-1a61-4c7f-970f-c841da1aaefb" providerId="AD" clId="Web-{F27CE8B3-C0B3-4FF3-88E5-6088F144F079}" dt="2023-10-05T12:47:53.653" v="8"/>
          <ac:grpSpMkLst>
            <pc:docMk/>
            <pc:sldMk cId="2624630061" sldId="272"/>
            <ac:grpSpMk id="17" creationId="{79DE9FAB-6BBA-4CFE-B67D-77B47F01ECA4}"/>
          </ac:grpSpMkLst>
        </pc:grpChg>
        <pc:grpChg chg="add del">
          <ac:chgData name="Girish Bhuteja" userId="S::gbhuteja5688@conestogac.on.ca::635fe69b-1a61-4c7f-970f-c841da1aaefb" providerId="AD" clId="Web-{F27CE8B3-C0B3-4FF3-88E5-6088F144F079}" dt="2023-10-05T12:47:53.638" v="7"/>
          <ac:grpSpMkLst>
            <pc:docMk/>
            <pc:sldMk cId="2624630061" sldId="272"/>
            <ac:grpSpMk id="38" creationId="{79DE9FAB-6BBA-4CFE-B67D-77B47F01ECA4}"/>
          </ac:grpSpMkLst>
        </pc:grpChg>
        <pc:grpChg chg="add del">
          <ac:chgData name="Girish Bhuteja" userId="S::gbhuteja5688@conestogac.on.ca::635fe69b-1a61-4c7f-970f-c841da1aaefb" providerId="AD" clId="Web-{F27CE8B3-C0B3-4FF3-88E5-6088F144F079}" dt="2023-10-05T12:48:08.388" v="12"/>
          <ac:grpSpMkLst>
            <pc:docMk/>
            <pc:sldMk cId="2624630061" sldId="272"/>
            <ac:grpSpMk id="62" creationId="{79DE9FAB-6BBA-4CFE-B67D-77B47F01ECA4}"/>
          </ac:grpSpMkLst>
        </pc:grpChg>
        <pc:grpChg chg="add">
          <ac:chgData name="Girish Bhuteja" userId="S::gbhuteja5688@conestogac.on.ca::635fe69b-1a61-4c7f-970f-c841da1aaefb" providerId="AD" clId="Web-{F27CE8B3-C0B3-4FF3-88E5-6088F144F079}" dt="2023-10-05T12:48:08.403" v="13"/>
          <ac:grpSpMkLst>
            <pc:docMk/>
            <pc:sldMk cId="2624630061" sldId="272"/>
            <ac:grpSpMk id="81" creationId="{79DE9FAB-6BBA-4CFE-B67D-77B47F01ECA4}"/>
          </ac:grpSpMkLst>
        </pc:grpChg>
        <pc:grpChg chg="add">
          <ac:chgData name="Girish Bhuteja" userId="S::gbhuteja5688@conestogac.on.ca::635fe69b-1a61-4c7f-970f-c841da1aaefb" providerId="AD" clId="Web-{F27CE8B3-C0B3-4FF3-88E5-6088F144F079}" dt="2023-10-05T12:48:08.403" v="13"/>
          <ac:grpSpMkLst>
            <pc:docMk/>
            <pc:sldMk cId="2624630061" sldId="272"/>
            <ac:grpSpMk id="83" creationId="{73840CF4-F848-4FE0-AEA6-C9E806911B9E}"/>
          </ac:grpSpMkLst>
        </pc:grpChg>
        <pc:picChg chg="mod ord">
          <ac:chgData name="Girish Bhuteja" userId="S::gbhuteja5688@conestogac.on.ca::635fe69b-1a61-4c7f-970f-c841da1aaefb" providerId="AD" clId="Web-{F27CE8B3-C0B3-4FF3-88E5-6088F144F079}" dt="2023-10-05T12:48:08.403" v="13"/>
          <ac:picMkLst>
            <pc:docMk/>
            <pc:sldMk cId="2624630061" sldId="272"/>
            <ac:picMk id="4" creationId="{CD9823F0-E6FE-711A-80FD-31C36DA08A37}"/>
          </ac:picMkLst>
        </pc:picChg>
      </pc:sldChg>
    </pc:docChg>
  </pc:docChgLst>
  <pc:docChgLst>
    <pc:chgData name="Rian Sanchez" userId="51af0f5f-2ac0-4b9c-a25b-35329dadc071" providerId="ADAL" clId="{634485F0-7DCF-4E80-9E93-E0E196F77513}"/>
    <pc:docChg chg="undo redo custSel addSld delSld modSld sldOrd addSection delSection modSection">
      <pc:chgData name="Rian Sanchez" userId="51af0f5f-2ac0-4b9c-a25b-35329dadc071" providerId="ADAL" clId="{634485F0-7DCF-4E80-9E93-E0E196F77513}" dt="2023-10-05T02:26:35.260" v="3288"/>
      <pc:docMkLst>
        <pc:docMk/>
      </pc:docMkLst>
      <pc:sldChg chg="addSp delSp modSp mod">
        <pc:chgData name="Rian Sanchez" userId="51af0f5f-2ac0-4b9c-a25b-35329dadc071" providerId="ADAL" clId="{634485F0-7DCF-4E80-9E93-E0E196F77513}" dt="2023-10-05T02:26:07.841" v="3282" actId="17032"/>
        <pc:sldMkLst>
          <pc:docMk/>
          <pc:sldMk cId="752814286" sldId="257"/>
        </pc:sldMkLst>
        <pc:spChg chg="mod">
          <ac:chgData name="Rian Sanchez" userId="51af0f5f-2ac0-4b9c-a25b-35329dadc071" providerId="ADAL" clId="{634485F0-7DCF-4E80-9E93-E0E196F77513}" dt="2023-10-05T02:25:10.647" v="3272" actId="26606"/>
          <ac:spMkLst>
            <pc:docMk/>
            <pc:sldMk cId="752814286" sldId="257"/>
            <ac:spMk id="2" creationId="{286E938C-9D94-4B05-979A-D39FFC457291}"/>
          </ac:spMkLst>
        </pc:spChg>
        <pc:spChg chg="mod">
          <ac:chgData name="Rian Sanchez" userId="51af0f5f-2ac0-4b9c-a25b-35329dadc071" providerId="ADAL" clId="{634485F0-7DCF-4E80-9E93-E0E196F77513}" dt="2023-10-05T02:25:10.647" v="3272" actId="26606"/>
          <ac:spMkLst>
            <pc:docMk/>
            <pc:sldMk cId="752814286" sldId="257"/>
            <ac:spMk id="3" creationId="{B1298C5F-2B89-D4A7-1F5D-855882D2ACC0}"/>
          </ac:spMkLst>
        </pc:spChg>
        <pc:spChg chg="add mod ord">
          <ac:chgData name="Rian Sanchez" userId="51af0f5f-2ac0-4b9c-a25b-35329dadc071" providerId="ADAL" clId="{634485F0-7DCF-4E80-9E93-E0E196F77513}" dt="2023-10-05T02:26:07.841" v="3282" actId="17032"/>
          <ac:spMkLst>
            <pc:docMk/>
            <pc:sldMk cId="752814286" sldId="257"/>
            <ac:spMk id="4" creationId="{E2B37274-D9A3-7A6F-00FD-D2CE2A414BC0}"/>
          </ac:spMkLst>
        </pc:spChg>
        <pc:spChg chg="add del">
          <ac:chgData name="Rian Sanchez" userId="51af0f5f-2ac0-4b9c-a25b-35329dadc071" providerId="ADAL" clId="{634485F0-7DCF-4E80-9E93-E0E196F77513}" dt="2023-10-05T02:25:10.647" v="3272" actId="26606"/>
          <ac:spMkLst>
            <pc:docMk/>
            <pc:sldMk cId="752814286" sldId="257"/>
            <ac:spMk id="35" creationId="{FE05BC49-0F00-4C85-9AF5-A0CC5B39C8D2}"/>
          </ac:spMkLst>
        </pc:spChg>
        <pc:spChg chg="add del">
          <ac:chgData name="Rian Sanchez" userId="51af0f5f-2ac0-4b9c-a25b-35329dadc071" providerId="ADAL" clId="{634485F0-7DCF-4E80-9E93-E0E196F77513}" dt="2023-10-05T02:25:10.647" v="3272" actId="26606"/>
          <ac:spMkLst>
            <pc:docMk/>
            <pc:sldMk cId="752814286" sldId="257"/>
            <ac:spMk id="43" creationId="{82184FF4-7029-4ED7-813A-192E60608764}"/>
          </ac:spMkLst>
        </pc:spChg>
        <pc:spChg chg="add del">
          <ac:chgData name="Rian Sanchez" userId="51af0f5f-2ac0-4b9c-a25b-35329dadc071" providerId="ADAL" clId="{634485F0-7DCF-4E80-9E93-E0E196F77513}" dt="2023-10-05T02:25:10.647" v="3272" actId="26606"/>
          <ac:spMkLst>
            <pc:docMk/>
            <pc:sldMk cId="752814286" sldId="257"/>
            <ac:spMk id="44" creationId="{AAA7AB09-557C-41AD-9113-FF9F68FA1035}"/>
          </ac:spMkLst>
        </pc:spChg>
        <pc:spChg chg="add del">
          <ac:chgData name="Rian Sanchez" userId="51af0f5f-2ac0-4b9c-a25b-35329dadc071" providerId="ADAL" clId="{634485F0-7DCF-4E80-9E93-E0E196F77513}" dt="2023-10-05T02:25:10.647" v="3272" actId="26606"/>
          <ac:spMkLst>
            <pc:docMk/>
            <pc:sldMk cId="752814286" sldId="257"/>
            <ac:spMk id="45" creationId="{EF99ECAA-1F11-4937-BBA6-51935AB44C9D}"/>
          </ac:spMkLst>
        </pc:spChg>
        <pc:spChg chg="add del">
          <ac:chgData name="Rian Sanchez" userId="51af0f5f-2ac0-4b9c-a25b-35329dadc071" providerId="ADAL" clId="{634485F0-7DCF-4E80-9E93-E0E196F77513}" dt="2023-10-05T02:25:10.647" v="3272" actId="26606"/>
          <ac:spMkLst>
            <pc:docMk/>
            <pc:sldMk cId="752814286" sldId="257"/>
            <ac:spMk id="47" creationId="{1DB043B4-68C6-45B9-82AC-A5800EADB8DB}"/>
          </ac:spMkLst>
        </pc:spChg>
        <pc:spChg chg="add del">
          <ac:chgData name="Rian Sanchez" userId="51af0f5f-2ac0-4b9c-a25b-35329dadc071" providerId="ADAL" clId="{634485F0-7DCF-4E80-9E93-E0E196F77513}" dt="2023-10-05T02:25:10.647" v="3272" actId="26606"/>
          <ac:spMkLst>
            <pc:docMk/>
            <pc:sldMk cId="752814286" sldId="257"/>
            <ac:spMk id="48" creationId="{AD4EA4DF-0E7C-4098-86F6-7D0ACAEFC0BF}"/>
          </ac:spMkLst>
        </pc:spChg>
        <pc:spChg chg="add del">
          <ac:chgData name="Rian Sanchez" userId="51af0f5f-2ac0-4b9c-a25b-35329dadc071" providerId="ADAL" clId="{634485F0-7DCF-4E80-9E93-E0E196F77513}" dt="2023-10-05T02:25:10.647" v="3272" actId="26606"/>
          <ac:spMkLst>
            <pc:docMk/>
            <pc:sldMk cId="752814286" sldId="257"/>
            <ac:spMk id="59" creationId="{A5931BE0-4B93-4D6C-878E-ACC59D6B4587}"/>
          </ac:spMkLst>
        </pc:spChg>
        <pc:spChg chg="add del">
          <ac:chgData name="Rian Sanchez" userId="51af0f5f-2ac0-4b9c-a25b-35329dadc071" providerId="ADAL" clId="{634485F0-7DCF-4E80-9E93-E0E196F77513}" dt="2023-10-05T02:25:10.647" v="3272" actId="26606"/>
          <ac:spMkLst>
            <pc:docMk/>
            <pc:sldMk cId="752814286" sldId="257"/>
            <ac:spMk id="61" creationId="{6FF3A87B-2255-45E0-A551-C11FAF93290C}"/>
          </ac:spMkLst>
        </pc:spChg>
        <pc:grpChg chg="add del">
          <ac:chgData name="Rian Sanchez" userId="51af0f5f-2ac0-4b9c-a25b-35329dadc071" providerId="ADAL" clId="{634485F0-7DCF-4E80-9E93-E0E196F77513}" dt="2023-10-05T02:25:10.647" v="3272" actId="26606"/>
          <ac:grpSpMkLst>
            <pc:docMk/>
            <pc:sldMk cId="752814286" sldId="257"/>
            <ac:grpSpMk id="46" creationId="{79DE9FAB-6BBA-4CFE-B67D-77B47F01ECA4}"/>
          </ac:grpSpMkLst>
        </pc:grpChg>
        <pc:grpChg chg="add del">
          <ac:chgData name="Rian Sanchez" userId="51af0f5f-2ac0-4b9c-a25b-35329dadc071" providerId="ADAL" clId="{634485F0-7DCF-4E80-9E93-E0E196F77513}" dt="2023-10-05T02:25:10.647" v="3272" actId="26606"/>
          <ac:grpSpMkLst>
            <pc:docMk/>
            <pc:sldMk cId="752814286" sldId="257"/>
            <ac:grpSpMk id="53" creationId="{3BDBC526-6DCD-4FF6-8395-D8C22E46E527}"/>
          </ac:grpSpMkLst>
        </pc:grpChg>
        <pc:picChg chg="mod ord">
          <ac:chgData name="Rian Sanchez" userId="51af0f5f-2ac0-4b9c-a25b-35329dadc071" providerId="ADAL" clId="{634485F0-7DCF-4E80-9E93-E0E196F77513}" dt="2023-10-05T02:25:10.647" v="3272" actId="26606"/>
          <ac:picMkLst>
            <pc:docMk/>
            <pc:sldMk cId="752814286" sldId="257"/>
            <ac:picMk id="14" creationId="{9A8AD548-922D-4E1D-B19C-5F6E808B8160}"/>
          </ac:picMkLst>
        </pc:picChg>
      </pc:sldChg>
      <pc:sldChg chg="del">
        <pc:chgData name="Rian Sanchez" userId="51af0f5f-2ac0-4b9c-a25b-35329dadc071" providerId="ADAL" clId="{634485F0-7DCF-4E80-9E93-E0E196F77513}" dt="2023-10-05T02:14:30.486" v="2897" actId="47"/>
        <pc:sldMkLst>
          <pc:docMk/>
          <pc:sldMk cId="2979876663" sldId="268"/>
        </pc:sldMkLst>
      </pc:sldChg>
      <pc:sldChg chg="ord">
        <pc:chgData name="Rian Sanchez" userId="51af0f5f-2ac0-4b9c-a25b-35329dadc071" providerId="ADAL" clId="{634485F0-7DCF-4E80-9E93-E0E196F77513}" dt="2023-10-05T01:33:17.021" v="6"/>
        <pc:sldMkLst>
          <pc:docMk/>
          <pc:sldMk cId="3891345585" sldId="270"/>
        </pc:sldMkLst>
      </pc:sldChg>
      <pc:sldChg chg="ord">
        <pc:chgData name="Rian Sanchez" userId="51af0f5f-2ac0-4b9c-a25b-35329dadc071" providerId="ADAL" clId="{634485F0-7DCF-4E80-9E93-E0E196F77513}" dt="2023-10-05T02:26:35.260" v="3288"/>
        <pc:sldMkLst>
          <pc:docMk/>
          <pc:sldMk cId="2624630061" sldId="272"/>
        </pc:sldMkLst>
      </pc:sldChg>
      <pc:sldChg chg="ord">
        <pc:chgData name="Rian Sanchez" userId="51af0f5f-2ac0-4b9c-a25b-35329dadc071" providerId="ADAL" clId="{634485F0-7DCF-4E80-9E93-E0E196F77513}" dt="2023-10-05T02:14:36.495" v="2899"/>
        <pc:sldMkLst>
          <pc:docMk/>
          <pc:sldMk cId="2313234867" sldId="389"/>
        </pc:sldMkLst>
      </pc:sldChg>
      <pc:sldChg chg="ord">
        <pc:chgData name="Rian Sanchez" userId="51af0f5f-2ac0-4b9c-a25b-35329dadc071" providerId="ADAL" clId="{634485F0-7DCF-4E80-9E93-E0E196F77513}" dt="2023-10-05T02:26:33.137" v="3286"/>
        <pc:sldMkLst>
          <pc:docMk/>
          <pc:sldMk cId="3247798845" sldId="391"/>
        </pc:sldMkLst>
      </pc:sldChg>
      <pc:sldChg chg="addSp delSp modSp mod ord modClrScheme chgLayout">
        <pc:chgData name="Rian Sanchez" userId="51af0f5f-2ac0-4b9c-a25b-35329dadc071" providerId="ADAL" clId="{634485F0-7DCF-4E80-9E93-E0E196F77513}" dt="2023-10-05T02:14:46.156" v="2903"/>
        <pc:sldMkLst>
          <pc:docMk/>
          <pc:sldMk cId="2825041011" sldId="392"/>
        </pc:sldMkLst>
        <pc:spChg chg="add mod ord">
          <ac:chgData name="Rian Sanchez" userId="51af0f5f-2ac0-4b9c-a25b-35329dadc071" providerId="ADAL" clId="{634485F0-7DCF-4E80-9E93-E0E196F77513}" dt="2023-10-05T02:13:22.358" v="2885" actId="20577"/>
          <ac:spMkLst>
            <pc:docMk/>
            <pc:sldMk cId="2825041011" sldId="392"/>
            <ac:spMk id="2" creationId="{2F1E5C29-AF5B-57E8-E192-EB7ECBC73DA2}"/>
          </ac:spMkLst>
        </pc:spChg>
        <pc:spChg chg="add mod ord">
          <ac:chgData name="Rian Sanchez" userId="51af0f5f-2ac0-4b9c-a25b-35329dadc071" providerId="ADAL" clId="{634485F0-7DCF-4E80-9E93-E0E196F77513}" dt="2023-10-05T01:48:04.748" v="1186" actId="404"/>
          <ac:spMkLst>
            <pc:docMk/>
            <pc:sldMk cId="2825041011" sldId="392"/>
            <ac:spMk id="3" creationId="{B455D178-5A95-B031-A4CC-4C1831AD95E4}"/>
          </ac:spMkLst>
        </pc:spChg>
        <pc:spChg chg="del mod ord">
          <ac:chgData name="Rian Sanchez" userId="51af0f5f-2ac0-4b9c-a25b-35329dadc071" providerId="ADAL" clId="{634485F0-7DCF-4E80-9E93-E0E196F77513}" dt="2023-10-05T02:04:12.021" v="2313" actId="478"/>
          <ac:spMkLst>
            <pc:docMk/>
            <pc:sldMk cId="2825041011" sldId="392"/>
            <ac:spMk id="4" creationId="{0C329F70-04F7-4C70-BCF8-D4371F54EF2F}"/>
          </ac:spMkLst>
        </pc:spChg>
        <pc:spChg chg="del mod ord">
          <ac:chgData name="Rian Sanchez" userId="51af0f5f-2ac0-4b9c-a25b-35329dadc071" providerId="ADAL" clId="{634485F0-7DCF-4E80-9E93-E0E196F77513}" dt="2023-10-05T02:04:03.656" v="2310" actId="478"/>
          <ac:spMkLst>
            <pc:docMk/>
            <pc:sldMk cId="2825041011" sldId="392"/>
            <ac:spMk id="5" creationId="{06A3302E-502D-4151-81C9-5FD6AF9596D6}"/>
          </ac:spMkLst>
        </pc:spChg>
        <pc:spChg chg="mod ord">
          <ac:chgData name="Rian Sanchez" userId="51af0f5f-2ac0-4b9c-a25b-35329dadc071" providerId="ADAL" clId="{634485F0-7DCF-4E80-9E93-E0E196F77513}" dt="2023-10-05T01:46:21.290" v="1109" actId="700"/>
          <ac:spMkLst>
            <pc:docMk/>
            <pc:sldMk cId="2825041011" sldId="392"/>
            <ac:spMk id="6" creationId="{9ED907F8-C614-4D59-A03F-BF9CD5E35703}"/>
          </ac:spMkLst>
        </pc:spChg>
        <pc:spChg chg="mod ord">
          <ac:chgData name="Rian Sanchez" userId="51af0f5f-2ac0-4b9c-a25b-35329dadc071" providerId="ADAL" clId="{634485F0-7DCF-4E80-9E93-E0E196F77513}" dt="2023-10-05T01:46:21.290" v="1109" actId="700"/>
          <ac:spMkLst>
            <pc:docMk/>
            <pc:sldMk cId="2825041011" sldId="392"/>
            <ac:spMk id="7" creationId="{4B18D636-CC10-4B1E-AA38-419DCCF2D9C9}"/>
          </ac:spMkLst>
        </pc:spChg>
        <pc:spChg chg="add mod ord">
          <ac:chgData name="Rian Sanchez" userId="51af0f5f-2ac0-4b9c-a25b-35329dadc071" providerId="ADAL" clId="{634485F0-7DCF-4E80-9E93-E0E196F77513}" dt="2023-10-05T02:10:13.498" v="2878" actId="20577"/>
          <ac:spMkLst>
            <pc:docMk/>
            <pc:sldMk cId="2825041011" sldId="392"/>
            <ac:spMk id="8" creationId="{54664217-954E-7D77-0DDE-86A08236660E}"/>
          </ac:spMkLst>
        </pc:spChg>
        <pc:spChg chg="mod ord">
          <ac:chgData name="Rian Sanchez" userId="51af0f5f-2ac0-4b9c-a25b-35329dadc071" providerId="ADAL" clId="{634485F0-7DCF-4E80-9E93-E0E196F77513}" dt="2023-10-05T01:48:11.283" v="1188" actId="14100"/>
          <ac:spMkLst>
            <pc:docMk/>
            <pc:sldMk cId="2825041011" sldId="392"/>
            <ac:spMk id="9" creationId="{0D098C43-2F2A-4100-89BC-5931039293FA}"/>
          </ac:spMkLst>
        </pc:spChg>
        <pc:spChg chg="mod ord">
          <ac:chgData name="Rian Sanchez" userId="51af0f5f-2ac0-4b9c-a25b-35329dadc071" providerId="ADAL" clId="{634485F0-7DCF-4E80-9E93-E0E196F77513}" dt="2023-10-05T02:09:19.431" v="2818" actId="20577"/>
          <ac:spMkLst>
            <pc:docMk/>
            <pc:sldMk cId="2825041011" sldId="392"/>
            <ac:spMk id="10" creationId="{1DB251F7-EBE7-46AC-A920-FFE2C5AF68EA}"/>
          </ac:spMkLst>
        </pc:spChg>
        <pc:spChg chg="mod ord">
          <ac:chgData name="Rian Sanchez" userId="51af0f5f-2ac0-4b9c-a25b-35329dadc071" providerId="ADAL" clId="{634485F0-7DCF-4E80-9E93-E0E196F77513}" dt="2023-10-05T01:48:46.350" v="1248" actId="20577"/>
          <ac:spMkLst>
            <pc:docMk/>
            <pc:sldMk cId="2825041011" sldId="392"/>
            <ac:spMk id="11" creationId="{60726BA7-44D6-4116-90E3-38325026EAAD}"/>
          </ac:spMkLst>
        </pc:spChg>
        <pc:spChg chg="del mod ord">
          <ac:chgData name="Rian Sanchez" userId="51af0f5f-2ac0-4b9c-a25b-35329dadc071" providerId="ADAL" clId="{634485F0-7DCF-4E80-9E93-E0E196F77513}" dt="2023-10-05T01:46:21.290" v="1109" actId="700"/>
          <ac:spMkLst>
            <pc:docMk/>
            <pc:sldMk cId="2825041011" sldId="392"/>
            <ac:spMk id="12" creationId="{7FB7F30B-2A84-4C44-BC5A-E826ED6E74A2}"/>
          </ac:spMkLst>
        </pc:spChg>
      </pc:sldChg>
      <pc:sldChg chg="addSp delSp modSp add mod ord modClrScheme chgLayout">
        <pc:chgData name="Rian Sanchez" userId="51af0f5f-2ac0-4b9c-a25b-35329dadc071" providerId="ADAL" clId="{634485F0-7DCF-4E80-9E93-E0E196F77513}" dt="2023-10-05T02:20:13.591" v="3235" actId="1076"/>
        <pc:sldMkLst>
          <pc:docMk/>
          <pc:sldMk cId="3825917539" sldId="393"/>
        </pc:sldMkLst>
        <pc:spChg chg="add del mod">
          <ac:chgData name="Rian Sanchez" userId="51af0f5f-2ac0-4b9c-a25b-35329dadc071" providerId="ADAL" clId="{634485F0-7DCF-4E80-9E93-E0E196F77513}" dt="2023-10-05T01:33:36.476" v="10" actId="478"/>
          <ac:spMkLst>
            <pc:docMk/>
            <pc:sldMk cId="3825917539" sldId="393"/>
            <ac:spMk id="3" creationId="{CBCF0615-7902-154B-C11B-D025D0A85590}"/>
          </ac:spMkLst>
        </pc:spChg>
        <pc:spChg chg="del mod ord">
          <ac:chgData name="Rian Sanchez" userId="51af0f5f-2ac0-4b9c-a25b-35329dadc071" providerId="ADAL" clId="{634485F0-7DCF-4E80-9E93-E0E196F77513}" dt="2023-10-05T02:04:09.745" v="2312" actId="478"/>
          <ac:spMkLst>
            <pc:docMk/>
            <pc:sldMk cId="3825917539" sldId="393"/>
            <ac:spMk id="4" creationId="{0C329F70-04F7-4C70-BCF8-D4371F54EF2F}"/>
          </ac:spMkLst>
        </pc:spChg>
        <pc:spChg chg="del mod ord">
          <ac:chgData name="Rian Sanchez" userId="51af0f5f-2ac0-4b9c-a25b-35329dadc071" providerId="ADAL" clId="{634485F0-7DCF-4E80-9E93-E0E196F77513}" dt="2023-10-05T02:04:06.292" v="2311" actId="478"/>
          <ac:spMkLst>
            <pc:docMk/>
            <pc:sldMk cId="3825917539" sldId="393"/>
            <ac:spMk id="5" creationId="{06A3302E-502D-4151-81C9-5FD6AF9596D6}"/>
          </ac:spMkLst>
        </pc:spChg>
        <pc:spChg chg="mod ord">
          <ac:chgData name="Rian Sanchez" userId="51af0f5f-2ac0-4b9c-a25b-35329dadc071" providerId="ADAL" clId="{634485F0-7DCF-4E80-9E93-E0E196F77513}" dt="2023-10-05T01:40:00.165" v="306" actId="700"/>
          <ac:spMkLst>
            <pc:docMk/>
            <pc:sldMk cId="3825917539" sldId="393"/>
            <ac:spMk id="6" creationId="{9ED907F8-C614-4D59-A03F-BF9CD5E35703}"/>
          </ac:spMkLst>
        </pc:spChg>
        <pc:spChg chg="mod ord">
          <ac:chgData name="Rian Sanchez" userId="51af0f5f-2ac0-4b9c-a25b-35329dadc071" providerId="ADAL" clId="{634485F0-7DCF-4E80-9E93-E0E196F77513}" dt="2023-10-05T01:55:28.928" v="1655" actId="20577"/>
          <ac:spMkLst>
            <pc:docMk/>
            <pc:sldMk cId="3825917539" sldId="393"/>
            <ac:spMk id="7" creationId="{4B18D636-CC10-4B1E-AA38-419DCCF2D9C9}"/>
          </ac:spMkLst>
        </pc:spChg>
        <pc:spChg chg="del mod ord">
          <ac:chgData name="Rian Sanchez" userId="51af0f5f-2ac0-4b9c-a25b-35329dadc071" providerId="ADAL" clId="{634485F0-7DCF-4E80-9E93-E0E196F77513}" dt="2023-10-05T01:40:08.016" v="308" actId="478"/>
          <ac:spMkLst>
            <pc:docMk/>
            <pc:sldMk cId="3825917539" sldId="393"/>
            <ac:spMk id="9" creationId="{0D098C43-2F2A-4100-89BC-5931039293FA}"/>
          </ac:spMkLst>
        </pc:spChg>
        <pc:spChg chg="del mod ord">
          <ac:chgData name="Rian Sanchez" userId="51af0f5f-2ac0-4b9c-a25b-35329dadc071" providerId="ADAL" clId="{634485F0-7DCF-4E80-9E93-E0E196F77513}" dt="2023-10-05T01:53:46.420" v="1617" actId="21"/>
          <ac:spMkLst>
            <pc:docMk/>
            <pc:sldMk cId="3825917539" sldId="393"/>
            <ac:spMk id="10" creationId="{1DB251F7-EBE7-46AC-A920-FFE2C5AF68EA}"/>
          </ac:spMkLst>
        </pc:spChg>
        <pc:spChg chg="del">
          <ac:chgData name="Rian Sanchez" userId="51af0f5f-2ac0-4b9c-a25b-35329dadc071" providerId="ADAL" clId="{634485F0-7DCF-4E80-9E93-E0E196F77513}" dt="2023-10-05T01:33:33.796" v="9" actId="478"/>
          <ac:spMkLst>
            <pc:docMk/>
            <pc:sldMk cId="3825917539" sldId="393"/>
            <ac:spMk id="11" creationId="{60726BA7-44D6-4116-90E3-38325026EAAD}"/>
          </ac:spMkLst>
        </pc:spChg>
        <pc:spChg chg="del">
          <ac:chgData name="Rian Sanchez" userId="51af0f5f-2ac0-4b9c-a25b-35329dadc071" providerId="ADAL" clId="{634485F0-7DCF-4E80-9E93-E0E196F77513}" dt="2023-10-05T01:33:32.244" v="8" actId="478"/>
          <ac:spMkLst>
            <pc:docMk/>
            <pc:sldMk cId="3825917539" sldId="393"/>
            <ac:spMk id="12" creationId="{7FB7F30B-2A84-4C44-BC5A-E826ED6E74A2}"/>
          </ac:spMkLst>
        </pc:spChg>
        <pc:spChg chg="add del mod">
          <ac:chgData name="Rian Sanchez" userId="51af0f5f-2ac0-4b9c-a25b-35329dadc071" providerId="ADAL" clId="{634485F0-7DCF-4E80-9E93-E0E196F77513}" dt="2023-10-05T01:40:11.309" v="309" actId="478"/>
          <ac:spMkLst>
            <pc:docMk/>
            <pc:sldMk cId="3825917539" sldId="393"/>
            <ac:spMk id="13" creationId="{67252164-8313-F72B-C7FC-E07D175E4EBD}"/>
          </ac:spMkLst>
        </pc:spChg>
        <pc:spChg chg="add del mod">
          <ac:chgData name="Rian Sanchez" userId="51af0f5f-2ac0-4b9c-a25b-35329dadc071" providerId="ADAL" clId="{634485F0-7DCF-4E80-9E93-E0E196F77513}" dt="2023-10-05T01:53:20.281" v="1613" actId="478"/>
          <ac:spMkLst>
            <pc:docMk/>
            <pc:sldMk cId="3825917539" sldId="393"/>
            <ac:spMk id="14" creationId="{0D9193D7-8A9B-6597-8680-6C047211CFED}"/>
          </ac:spMkLst>
        </pc:spChg>
        <pc:spChg chg="add del">
          <ac:chgData name="Rian Sanchez" userId="51af0f5f-2ac0-4b9c-a25b-35329dadc071" providerId="ADAL" clId="{634485F0-7DCF-4E80-9E93-E0E196F77513}" dt="2023-10-05T01:53:28.780" v="1615" actId="11529"/>
          <ac:spMkLst>
            <pc:docMk/>
            <pc:sldMk cId="3825917539" sldId="393"/>
            <ac:spMk id="15" creationId="{F0C6F04C-4813-3530-A726-9119EF055F45}"/>
          </ac:spMkLst>
        </pc:spChg>
        <pc:spChg chg="add del mod">
          <ac:chgData name="Rian Sanchez" userId="51af0f5f-2ac0-4b9c-a25b-35329dadc071" providerId="ADAL" clId="{634485F0-7DCF-4E80-9E93-E0E196F77513}" dt="2023-10-05T01:54:57.347" v="1621" actId="931"/>
          <ac:spMkLst>
            <pc:docMk/>
            <pc:sldMk cId="3825917539" sldId="393"/>
            <ac:spMk id="17" creationId="{A3D2A897-2FA0-1403-0C44-DCEA41CB114F}"/>
          </ac:spMkLst>
        </pc:spChg>
        <pc:spChg chg="add mod">
          <ac:chgData name="Rian Sanchez" userId="51af0f5f-2ac0-4b9c-a25b-35329dadc071" providerId="ADAL" clId="{634485F0-7DCF-4E80-9E93-E0E196F77513}" dt="2023-10-05T02:19:30.711" v="3166" actId="207"/>
          <ac:spMkLst>
            <pc:docMk/>
            <pc:sldMk cId="3825917539" sldId="393"/>
            <ac:spMk id="18" creationId="{44115421-EECE-0E72-8740-1467385C472E}"/>
          </ac:spMkLst>
        </pc:spChg>
        <pc:spChg chg="add del mod">
          <ac:chgData name="Rian Sanchez" userId="51af0f5f-2ac0-4b9c-a25b-35329dadc071" providerId="ADAL" clId="{634485F0-7DCF-4E80-9E93-E0E196F77513}" dt="2023-10-05T01:58:48.390" v="1902" actId="931"/>
          <ac:spMkLst>
            <pc:docMk/>
            <pc:sldMk cId="3825917539" sldId="393"/>
            <ac:spMk id="23" creationId="{0CF648DD-E9EB-46CC-5FE7-98565A36DF35}"/>
          </ac:spMkLst>
        </pc:spChg>
        <pc:spChg chg="add del mod">
          <ac:chgData name="Rian Sanchez" userId="51af0f5f-2ac0-4b9c-a25b-35329dadc071" providerId="ADAL" clId="{634485F0-7DCF-4E80-9E93-E0E196F77513}" dt="2023-10-05T02:00:38.354" v="2077" actId="478"/>
          <ac:spMkLst>
            <pc:docMk/>
            <pc:sldMk cId="3825917539" sldId="393"/>
            <ac:spMk id="30" creationId="{A4EA08B8-0867-274E-08AD-C5C222FDEA6F}"/>
          </ac:spMkLst>
        </pc:spChg>
        <pc:spChg chg="add mod">
          <ac:chgData name="Rian Sanchez" userId="51af0f5f-2ac0-4b9c-a25b-35329dadc071" providerId="ADAL" clId="{634485F0-7DCF-4E80-9E93-E0E196F77513}" dt="2023-10-05T02:20:13.591" v="3235" actId="1076"/>
          <ac:spMkLst>
            <pc:docMk/>
            <pc:sldMk cId="3825917539" sldId="393"/>
            <ac:spMk id="31" creationId="{8CC0B1AE-CCBE-A03C-198D-38F5CDCB99C5}"/>
          </ac:spMkLst>
        </pc:spChg>
        <pc:picChg chg="add del mod">
          <ac:chgData name="Rian Sanchez" userId="51af0f5f-2ac0-4b9c-a25b-35329dadc071" providerId="ADAL" clId="{634485F0-7DCF-4E80-9E93-E0E196F77513}" dt="2023-10-05T01:58:45.407" v="1901" actId="478"/>
          <ac:picMkLst>
            <pc:docMk/>
            <pc:sldMk cId="3825917539" sldId="393"/>
            <ac:picMk id="20" creationId="{4BAF594A-4FC9-BF20-A939-55E7C1F24BAB}"/>
          </ac:picMkLst>
        </pc:picChg>
        <pc:picChg chg="add mod">
          <ac:chgData name="Rian Sanchez" userId="51af0f5f-2ac0-4b9c-a25b-35329dadc071" providerId="ADAL" clId="{634485F0-7DCF-4E80-9E93-E0E196F77513}" dt="2023-10-05T02:17:32.584" v="3156" actId="14100"/>
          <ac:picMkLst>
            <pc:docMk/>
            <pc:sldMk cId="3825917539" sldId="393"/>
            <ac:picMk id="28" creationId="{9D50C004-757E-3FE0-A81A-EA3E9712DECF}"/>
          </ac:picMkLst>
        </pc:picChg>
      </pc:sldChg>
      <pc:sldChg chg="new">
        <pc:chgData name="Rian Sanchez" userId="51af0f5f-2ac0-4b9c-a25b-35329dadc071" providerId="ADAL" clId="{634485F0-7DCF-4E80-9E93-E0E196F77513}" dt="2023-10-05T01:53:35.956" v="1616" actId="680"/>
        <pc:sldMkLst>
          <pc:docMk/>
          <pc:sldMk cId="283430190" sldId="394"/>
        </pc:sldMkLst>
      </pc:sldChg>
      <pc:sldChg chg="new del">
        <pc:chgData name="Rian Sanchez" userId="51af0f5f-2ac0-4b9c-a25b-35329dadc071" providerId="ADAL" clId="{634485F0-7DCF-4E80-9E93-E0E196F77513}" dt="2023-10-05T01:33:57.941" v="14" actId="2696"/>
        <pc:sldMkLst>
          <pc:docMk/>
          <pc:sldMk cId="527302962" sldId="394"/>
        </pc:sldMkLst>
      </pc:sldChg>
    </pc:docChg>
  </pc:docChgLst>
  <pc:docChgLst>
    <pc:chgData name="Girish Bhuteja" userId="S::gbhuteja5688@conestogac.on.ca::635fe69b-1a61-4c7f-970f-c841da1aaefb" providerId="AD" clId="Web-{DCB282C5-D3A1-4A5A-A85D-FB28153C7988}"/>
    <pc:docChg chg="modSld sldOrd">
      <pc:chgData name="Girish Bhuteja" userId="S::gbhuteja5688@conestogac.on.ca::635fe69b-1a61-4c7f-970f-c841da1aaefb" providerId="AD" clId="Web-{DCB282C5-D3A1-4A5A-A85D-FB28153C7988}" dt="2023-10-05T00:41:22.073" v="533"/>
      <pc:docMkLst>
        <pc:docMk/>
      </pc:docMkLst>
      <pc:sldChg chg="addSp delSp modSp mod setBg addAnim delAnim">
        <pc:chgData name="Girish Bhuteja" userId="S::gbhuteja5688@conestogac.on.ca::635fe69b-1a61-4c7f-970f-c841da1aaefb" providerId="AD" clId="Web-{DCB282C5-D3A1-4A5A-A85D-FB28153C7988}" dt="2023-10-04T23:56:09.931" v="14"/>
        <pc:sldMkLst>
          <pc:docMk/>
          <pc:sldMk cId="752814286" sldId="257"/>
        </pc:sldMkLst>
        <pc:spChg chg="mod ord">
          <ac:chgData name="Girish Bhuteja" userId="S::gbhuteja5688@conestogac.on.ca::635fe69b-1a61-4c7f-970f-c841da1aaefb" providerId="AD" clId="Web-{DCB282C5-D3A1-4A5A-A85D-FB28153C7988}" dt="2023-10-04T23:56:09.931" v="13"/>
          <ac:spMkLst>
            <pc:docMk/>
            <pc:sldMk cId="752814286" sldId="257"/>
            <ac:spMk id="2" creationId="{286E938C-9D94-4B05-979A-D39FFC457291}"/>
          </ac:spMkLst>
        </pc:spChg>
        <pc:spChg chg="add del">
          <ac:chgData name="Girish Bhuteja" userId="S::gbhuteja5688@conestogac.on.ca::635fe69b-1a61-4c7f-970f-c841da1aaefb" providerId="AD" clId="Web-{DCB282C5-D3A1-4A5A-A85D-FB28153C7988}" dt="2023-10-04T23:56:05.119" v="8"/>
          <ac:spMkLst>
            <pc:docMk/>
            <pc:sldMk cId="752814286" sldId="257"/>
            <ac:spMk id="19" creationId="{82184FF4-7029-4ED7-813A-192E60608764}"/>
          </ac:spMkLst>
        </pc:spChg>
        <pc:spChg chg="add del">
          <ac:chgData name="Girish Bhuteja" userId="S::gbhuteja5688@conestogac.on.ca::635fe69b-1a61-4c7f-970f-c841da1aaefb" providerId="AD" clId="Web-{DCB282C5-D3A1-4A5A-A85D-FB28153C7988}" dt="2023-10-04T23:56:05.119" v="8"/>
          <ac:spMkLst>
            <pc:docMk/>
            <pc:sldMk cId="752814286" sldId="257"/>
            <ac:spMk id="21" creationId="{AAA7AB09-557C-41AD-9113-FF9F68FA1035}"/>
          </ac:spMkLst>
        </pc:spChg>
        <pc:spChg chg="add del">
          <ac:chgData name="Girish Bhuteja" userId="S::gbhuteja5688@conestogac.on.ca::635fe69b-1a61-4c7f-970f-c841da1aaefb" providerId="AD" clId="Web-{DCB282C5-D3A1-4A5A-A85D-FB28153C7988}" dt="2023-10-04T23:56:05.119" v="8"/>
          <ac:spMkLst>
            <pc:docMk/>
            <pc:sldMk cId="752814286" sldId="257"/>
            <ac:spMk id="23" creationId="{EF99ECAA-1F11-4937-BBA6-51935AB44C9D}"/>
          </ac:spMkLst>
        </pc:spChg>
        <pc:spChg chg="add del">
          <ac:chgData name="Girish Bhuteja" userId="S::gbhuteja5688@conestogac.on.ca::635fe69b-1a61-4c7f-970f-c841da1aaefb" providerId="AD" clId="Web-{DCB282C5-D3A1-4A5A-A85D-FB28153C7988}" dt="2023-10-04T23:56:05.119" v="8"/>
          <ac:spMkLst>
            <pc:docMk/>
            <pc:sldMk cId="752814286" sldId="257"/>
            <ac:spMk id="31" creationId="{1DB043B4-68C6-45B9-82AC-A5800EADB8DB}"/>
          </ac:spMkLst>
        </pc:spChg>
        <pc:spChg chg="add">
          <ac:chgData name="Girish Bhuteja" userId="S::gbhuteja5688@conestogac.on.ca::635fe69b-1a61-4c7f-970f-c841da1aaefb" providerId="AD" clId="Web-{DCB282C5-D3A1-4A5A-A85D-FB28153C7988}" dt="2023-10-04T23:56:09.931" v="13"/>
          <ac:spMkLst>
            <pc:docMk/>
            <pc:sldMk cId="752814286" sldId="257"/>
            <ac:spMk id="35" creationId="{FE05BC49-0F00-4C85-9AF5-A0CC5B39C8D2}"/>
          </ac:spMkLst>
        </pc:spChg>
        <pc:spChg chg="add del">
          <ac:chgData name="Girish Bhuteja" userId="S::gbhuteja5688@conestogac.on.ca::635fe69b-1a61-4c7f-970f-c841da1aaefb" providerId="AD" clId="Web-{DCB282C5-D3A1-4A5A-A85D-FB28153C7988}" dt="2023-10-04T23:56:09.916" v="12"/>
          <ac:spMkLst>
            <pc:docMk/>
            <pc:sldMk cId="752814286" sldId="257"/>
            <ac:spMk id="36" creationId="{82184FF4-7029-4ED7-813A-192E60608764}"/>
          </ac:spMkLst>
        </pc:spChg>
        <pc:spChg chg="add del">
          <ac:chgData name="Girish Bhuteja" userId="S::gbhuteja5688@conestogac.on.ca::635fe69b-1a61-4c7f-970f-c841da1aaefb" providerId="AD" clId="Web-{DCB282C5-D3A1-4A5A-A85D-FB28153C7988}" dt="2023-10-04T23:56:09.916" v="12"/>
          <ac:spMkLst>
            <pc:docMk/>
            <pc:sldMk cId="752814286" sldId="257"/>
            <ac:spMk id="37" creationId="{94459D96-B947-4C7F-8BCA-915F8B07C0AA}"/>
          </ac:spMkLst>
        </pc:spChg>
        <pc:spChg chg="add del">
          <ac:chgData name="Girish Bhuteja" userId="S::gbhuteja5688@conestogac.on.ca::635fe69b-1a61-4c7f-970f-c841da1aaefb" providerId="AD" clId="Web-{DCB282C5-D3A1-4A5A-A85D-FB28153C7988}" dt="2023-10-04T23:56:09.916" v="12"/>
          <ac:spMkLst>
            <pc:docMk/>
            <pc:sldMk cId="752814286" sldId="257"/>
            <ac:spMk id="38" creationId="{AAA7AB09-557C-41AD-9113-FF9F68FA1035}"/>
          </ac:spMkLst>
        </pc:spChg>
        <pc:spChg chg="add del">
          <ac:chgData name="Girish Bhuteja" userId="S::gbhuteja5688@conestogac.on.ca::635fe69b-1a61-4c7f-970f-c841da1aaefb" providerId="AD" clId="Web-{DCB282C5-D3A1-4A5A-A85D-FB28153C7988}" dt="2023-10-04T23:56:09.916" v="12"/>
          <ac:spMkLst>
            <pc:docMk/>
            <pc:sldMk cId="752814286" sldId="257"/>
            <ac:spMk id="39" creationId="{EF99ECAA-1F11-4937-BBA6-51935AB44C9D}"/>
          </ac:spMkLst>
        </pc:spChg>
        <pc:spChg chg="add del">
          <ac:chgData name="Girish Bhuteja" userId="S::gbhuteja5688@conestogac.on.ca::635fe69b-1a61-4c7f-970f-c841da1aaefb" providerId="AD" clId="Web-{DCB282C5-D3A1-4A5A-A85D-FB28153C7988}" dt="2023-10-04T23:56:09.916" v="12"/>
          <ac:spMkLst>
            <pc:docMk/>
            <pc:sldMk cId="752814286" sldId="257"/>
            <ac:spMk id="41" creationId="{1DB043B4-68C6-45B9-82AC-A5800EADB8DB}"/>
          </ac:spMkLst>
        </pc:spChg>
        <pc:spChg chg="add">
          <ac:chgData name="Girish Bhuteja" userId="S::gbhuteja5688@conestogac.on.ca::635fe69b-1a61-4c7f-970f-c841da1aaefb" providerId="AD" clId="Web-{DCB282C5-D3A1-4A5A-A85D-FB28153C7988}" dt="2023-10-04T23:56:09.931" v="13"/>
          <ac:spMkLst>
            <pc:docMk/>
            <pc:sldMk cId="752814286" sldId="257"/>
            <ac:spMk id="43" creationId="{82184FF4-7029-4ED7-813A-192E60608764}"/>
          </ac:spMkLst>
        </pc:spChg>
        <pc:spChg chg="add">
          <ac:chgData name="Girish Bhuteja" userId="S::gbhuteja5688@conestogac.on.ca::635fe69b-1a61-4c7f-970f-c841da1aaefb" providerId="AD" clId="Web-{DCB282C5-D3A1-4A5A-A85D-FB28153C7988}" dt="2023-10-04T23:56:09.931" v="13"/>
          <ac:spMkLst>
            <pc:docMk/>
            <pc:sldMk cId="752814286" sldId="257"/>
            <ac:spMk id="44" creationId="{AAA7AB09-557C-41AD-9113-FF9F68FA1035}"/>
          </ac:spMkLst>
        </pc:spChg>
        <pc:spChg chg="add">
          <ac:chgData name="Girish Bhuteja" userId="S::gbhuteja5688@conestogac.on.ca::635fe69b-1a61-4c7f-970f-c841da1aaefb" providerId="AD" clId="Web-{DCB282C5-D3A1-4A5A-A85D-FB28153C7988}" dt="2023-10-04T23:56:09.931" v="13"/>
          <ac:spMkLst>
            <pc:docMk/>
            <pc:sldMk cId="752814286" sldId="257"/>
            <ac:spMk id="45" creationId="{EF99ECAA-1F11-4937-BBA6-51935AB44C9D}"/>
          </ac:spMkLst>
        </pc:spChg>
        <pc:spChg chg="add">
          <ac:chgData name="Girish Bhuteja" userId="S::gbhuteja5688@conestogac.on.ca::635fe69b-1a61-4c7f-970f-c841da1aaefb" providerId="AD" clId="Web-{DCB282C5-D3A1-4A5A-A85D-FB28153C7988}" dt="2023-10-04T23:56:09.931" v="13"/>
          <ac:spMkLst>
            <pc:docMk/>
            <pc:sldMk cId="752814286" sldId="257"/>
            <ac:spMk id="47" creationId="{1DB043B4-68C6-45B9-82AC-A5800EADB8DB}"/>
          </ac:spMkLst>
        </pc:spChg>
        <pc:spChg chg="add">
          <ac:chgData name="Girish Bhuteja" userId="S::gbhuteja5688@conestogac.on.ca::635fe69b-1a61-4c7f-970f-c841da1aaefb" providerId="AD" clId="Web-{DCB282C5-D3A1-4A5A-A85D-FB28153C7988}" dt="2023-10-04T23:56:09.931" v="13"/>
          <ac:spMkLst>
            <pc:docMk/>
            <pc:sldMk cId="752814286" sldId="257"/>
            <ac:spMk id="48" creationId="{AD4EA4DF-0E7C-4098-86F6-7D0ACAEFC0BF}"/>
          </ac:spMkLst>
        </pc:spChg>
        <pc:grpChg chg="add del">
          <ac:chgData name="Girish Bhuteja" userId="S::gbhuteja5688@conestogac.on.ca::635fe69b-1a61-4c7f-970f-c841da1aaefb" providerId="AD" clId="Web-{DCB282C5-D3A1-4A5A-A85D-FB28153C7988}" dt="2023-10-04T23:56:05.119" v="8"/>
          <ac:grpSpMkLst>
            <pc:docMk/>
            <pc:sldMk cId="752814286" sldId="257"/>
            <ac:grpSpMk id="25" creationId="{79DE9FAB-6BBA-4CFE-B67D-77B47F01ECA4}"/>
          </ac:grpSpMkLst>
        </pc:grpChg>
        <pc:grpChg chg="add del">
          <ac:chgData name="Girish Bhuteja" userId="S::gbhuteja5688@conestogac.on.ca::635fe69b-1a61-4c7f-970f-c841da1aaefb" providerId="AD" clId="Web-{DCB282C5-D3A1-4A5A-A85D-FB28153C7988}" dt="2023-10-04T23:56:09.916" v="12"/>
          <ac:grpSpMkLst>
            <pc:docMk/>
            <pc:sldMk cId="752814286" sldId="257"/>
            <ac:grpSpMk id="33" creationId="{73840CF4-F848-4FE0-AEA6-C9E806911B9E}"/>
          </ac:grpSpMkLst>
        </pc:grpChg>
        <pc:grpChg chg="add del">
          <ac:chgData name="Girish Bhuteja" userId="S::gbhuteja5688@conestogac.on.ca::635fe69b-1a61-4c7f-970f-c841da1aaefb" providerId="AD" clId="Web-{DCB282C5-D3A1-4A5A-A85D-FB28153C7988}" dt="2023-10-04T23:56:09.916" v="12"/>
          <ac:grpSpMkLst>
            <pc:docMk/>
            <pc:sldMk cId="752814286" sldId="257"/>
            <ac:grpSpMk id="40" creationId="{79DE9FAB-6BBA-4CFE-B67D-77B47F01ECA4}"/>
          </ac:grpSpMkLst>
        </pc:grpChg>
        <pc:grpChg chg="add">
          <ac:chgData name="Girish Bhuteja" userId="S::gbhuteja5688@conestogac.on.ca::635fe69b-1a61-4c7f-970f-c841da1aaefb" providerId="AD" clId="Web-{DCB282C5-D3A1-4A5A-A85D-FB28153C7988}" dt="2023-10-04T23:56:09.931" v="13"/>
          <ac:grpSpMkLst>
            <pc:docMk/>
            <pc:sldMk cId="752814286" sldId="257"/>
            <ac:grpSpMk id="46" creationId="{79DE9FAB-6BBA-4CFE-B67D-77B47F01ECA4}"/>
          </ac:grpSpMkLst>
        </pc:grpChg>
        <pc:picChg chg="mod">
          <ac:chgData name="Girish Bhuteja" userId="S::gbhuteja5688@conestogac.on.ca::635fe69b-1a61-4c7f-970f-c841da1aaefb" providerId="AD" clId="Web-{DCB282C5-D3A1-4A5A-A85D-FB28153C7988}" dt="2023-10-04T23:56:09.931" v="13"/>
          <ac:picMkLst>
            <pc:docMk/>
            <pc:sldMk cId="752814286" sldId="257"/>
            <ac:picMk id="14" creationId="{9A8AD548-922D-4E1D-B19C-5F6E808B8160}"/>
          </ac:picMkLst>
        </pc:picChg>
      </pc:sldChg>
      <pc:sldChg chg="addSp delSp modSp addAnim">
        <pc:chgData name="Girish Bhuteja" userId="S::gbhuteja5688@conestogac.on.ca::635fe69b-1a61-4c7f-970f-c841da1aaefb" providerId="AD" clId="Web-{DCB282C5-D3A1-4A5A-A85D-FB28153C7988}" dt="2023-10-05T00:38:58.604" v="531" actId="20577"/>
        <pc:sldMkLst>
          <pc:docMk/>
          <pc:sldMk cId="560021826" sldId="317"/>
        </pc:sldMkLst>
        <pc:spChg chg="mod">
          <ac:chgData name="Girish Bhuteja" userId="S::gbhuteja5688@conestogac.on.ca::635fe69b-1a61-4c7f-970f-c841da1aaefb" providerId="AD" clId="Web-{DCB282C5-D3A1-4A5A-A85D-FB28153C7988}" dt="2023-10-05T00:03:09.541" v="27"/>
          <ac:spMkLst>
            <pc:docMk/>
            <pc:sldMk cId="560021826" sldId="317"/>
            <ac:spMk id="2" creationId="{2910D835-B454-4270-BB35-86A187307E6F}"/>
          </ac:spMkLst>
        </pc:spChg>
        <pc:spChg chg="del mod">
          <ac:chgData name="Girish Bhuteja" userId="S::gbhuteja5688@conestogac.on.ca::635fe69b-1a61-4c7f-970f-c841da1aaefb" providerId="AD" clId="Web-{DCB282C5-D3A1-4A5A-A85D-FB28153C7988}" dt="2023-10-05T00:07:24.682" v="54"/>
          <ac:spMkLst>
            <pc:docMk/>
            <pc:sldMk cId="560021826" sldId="317"/>
            <ac:spMk id="3" creationId="{7F7F653B-90B5-4F47-A33F-93DCB2EF68C2}"/>
          </ac:spMkLst>
        </pc:spChg>
        <pc:spChg chg="mod">
          <ac:chgData name="Girish Bhuteja" userId="S::gbhuteja5688@conestogac.on.ca::635fe69b-1a61-4c7f-970f-c841da1aaefb" providerId="AD" clId="Web-{DCB282C5-D3A1-4A5A-A85D-FB28153C7988}" dt="2023-10-05T00:03:09.541" v="27"/>
          <ac:spMkLst>
            <pc:docMk/>
            <pc:sldMk cId="560021826" sldId="317"/>
            <ac:spMk id="4" creationId="{E1E7D98D-6710-41D2-B258-E1A1059D29F8}"/>
          </ac:spMkLst>
        </pc:spChg>
        <pc:spChg chg="add del mod">
          <ac:chgData name="Girish Bhuteja" userId="S::gbhuteja5688@conestogac.on.ca::635fe69b-1a61-4c7f-970f-c841da1aaefb" providerId="AD" clId="Web-{DCB282C5-D3A1-4A5A-A85D-FB28153C7988}" dt="2023-10-05T00:06:51.854" v="43"/>
          <ac:spMkLst>
            <pc:docMk/>
            <pc:sldMk cId="560021826" sldId="317"/>
            <ac:spMk id="7" creationId="{3635F925-B5CA-B4FC-D9CA-AD4FD2B2D469}"/>
          </ac:spMkLst>
        </pc:spChg>
        <pc:spChg chg="add mod">
          <ac:chgData name="Girish Bhuteja" userId="S::gbhuteja5688@conestogac.on.ca::635fe69b-1a61-4c7f-970f-c841da1aaefb" providerId="AD" clId="Web-{DCB282C5-D3A1-4A5A-A85D-FB28153C7988}" dt="2023-10-05T00:35:16.776" v="515" actId="1076"/>
          <ac:spMkLst>
            <pc:docMk/>
            <pc:sldMk cId="560021826" sldId="317"/>
            <ac:spMk id="9" creationId="{6399EBFE-5BD6-9469-322C-6D1B89ECE2B6}"/>
          </ac:spMkLst>
        </pc:spChg>
        <pc:spChg chg="del mod">
          <ac:chgData name="Girish Bhuteja" userId="S::gbhuteja5688@conestogac.on.ca::635fe69b-1a61-4c7f-970f-c841da1aaefb" providerId="AD" clId="Web-{DCB282C5-D3A1-4A5A-A85D-FB28153C7988}" dt="2023-10-05T00:07:04.822" v="45"/>
          <ac:spMkLst>
            <pc:docMk/>
            <pc:sldMk cId="560021826" sldId="317"/>
            <ac:spMk id="15" creationId="{40F1DF5B-353A-4270-8C10-6A1509441174}"/>
          </ac:spMkLst>
        </pc:spChg>
        <pc:spChg chg="mod">
          <ac:chgData name="Girish Bhuteja" userId="S::gbhuteja5688@conestogac.on.ca::635fe69b-1a61-4c7f-970f-c841da1aaefb" providerId="AD" clId="Web-{DCB282C5-D3A1-4A5A-A85D-FB28153C7988}" dt="2023-10-05T00:38:58.604" v="531" actId="20577"/>
          <ac:spMkLst>
            <pc:docMk/>
            <pc:sldMk cId="560021826" sldId="317"/>
            <ac:spMk id="16" creationId="{4BDCF583-1D5D-4235-97C2-39272B80A0B1}"/>
          </ac:spMkLst>
        </pc:spChg>
        <pc:spChg chg="add del">
          <ac:chgData name="Girish Bhuteja" userId="S::gbhuteja5688@conestogac.on.ca::635fe69b-1a61-4c7f-970f-c841da1aaefb" providerId="AD" clId="Web-{DCB282C5-D3A1-4A5A-A85D-FB28153C7988}" dt="2023-10-05T00:03:09.541" v="27"/>
          <ac:spMkLst>
            <pc:docMk/>
            <pc:sldMk cId="560021826" sldId="317"/>
            <ac:spMk id="34" creationId="{82184FF4-7029-4ED7-813A-192E60608764}"/>
          </ac:spMkLst>
        </pc:spChg>
        <pc:spChg chg="add del">
          <ac:chgData name="Girish Bhuteja" userId="S::gbhuteja5688@conestogac.on.ca::635fe69b-1a61-4c7f-970f-c841da1aaefb" providerId="AD" clId="Web-{DCB282C5-D3A1-4A5A-A85D-FB28153C7988}" dt="2023-10-05T00:03:09.541" v="27"/>
          <ac:spMkLst>
            <pc:docMk/>
            <pc:sldMk cId="560021826" sldId="317"/>
            <ac:spMk id="36" creationId="{AAA7AB09-557C-41AD-9113-FF9F68FA1035}"/>
          </ac:spMkLst>
        </pc:spChg>
        <pc:spChg chg="add del">
          <ac:chgData name="Girish Bhuteja" userId="S::gbhuteja5688@conestogac.on.ca::635fe69b-1a61-4c7f-970f-c841da1aaefb" providerId="AD" clId="Web-{DCB282C5-D3A1-4A5A-A85D-FB28153C7988}" dt="2023-10-05T00:03:09.541" v="27"/>
          <ac:spMkLst>
            <pc:docMk/>
            <pc:sldMk cId="560021826" sldId="317"/>
            <ac:spMk id="38" creationId="{EF99ECAA-1F11-4937-BBA6-51935AB44C9D}"/>
          </ac:spMkLst>
        </pc:spChg>
        <pc:spChg chg="add del">
          <ac:chgData name="Girish Bhuteja" userId="S::gbhuteja5688@conestogac.on.ca::635fe69b-1a61-4c7f-970f-c841da1aaefb" providerId="AD" clId="Web-{DCB282C5-D3A1-4A5A-A85D-FB28153C7988}" dt="2023-10-05T00:03:09.541" v="27"/>
          <ac:spMkLst>
            <pc:docMk/>
            <pc:sldMk cId="560021826" sldId="317"/>
            <ac:spMk id="46" creationId="{1DB043B4-68C6-45B9-82AC-A5800EADB8DB}"/>
          </ac:spMkLst>
        </pc:spChg>
        <pc:spChg chg="add del">
          <ac:chgData name="Girish Bhuteja" userId="S::gbhuteja5688@conestogac.on.ca::635fe69b-1a61-4c7f-970f-c841da1aaefb" providerId="AD" clId="Web-{DCB282C5-D3A1-4A5A-A85D-FB28153C7988}" dt="2023-10-05T00:03:09.541" v="27"/>
          <ac:spMkLst>
            <pc:docMk/>
            <pc:sldMk cId="560021826" sldId="317"/>
            <ac:spMk id="48" creationId="{3C64A91D-E535-4C24-A0E3-96A3810E3FDC}"/>
          </ac:spMkLst>
        </pc:spChg>
        <pc:spChg chg="add del">
          <ac:chgData name="Girish Bhuteja" userId="S::gbhuteja5688@conestogac.on.ca::635fe69b-1a61-4c7f-970f-c841da1aaefb" providerId="AD" clId="Web-{DCB282C5-D3A1-4A5A-A85D-FB28153C7988}" dt="2023-10-05T00:03:09.541" v="27"/>
          <ac:spMkLst>
            <pc:docMk/>
            <pc:sldMk cId="560021826" sldId="317"/>
            <ac:spMk id="50" creationId="{26FC4867-BA3E-4F8E-AB23-684F34DF3D31}"/>
          </ac:spMkLst>
        </pc:spChg>
        <pc:spChg chg="add del">
          <ac:chgData name="Girish Bhuteja" userId="S::gbhuteja5688@conestogac.on.ca::635fe69b-1a61-4c7f-970f-c841da1aaefb" providerId="AD" clId="Web-{DCB282C5-D3A1-4A5A-A85D-FB28153C7988}" dt="2023-10-05T00:03:09.525" v="26"/>
          <ac:spMkLst>
            <pc:docMk/>
            <pc:sldMk cId="560021826" sldId="317"/>
            <ac:spMk id="55" creationId="{82184FF4-7029-4ED7-813A-192E60608764}"/>
          </ac:spMkLst>
        </pc:spChg>
        <pc:spChg chg="add del">
          <ac:chgData name="Girish Bhuteja" userId="S::gbhuteja5688@conestogac.on.ca::635fe69b-1a61-4c7f-970f-c841da1aaefb" providerId="AD" clId="Web-{DCB282C5-D3A1-4A5A-A85D-FB28153C7988}" dt="2023-10-05T00:03:09.525" v="26"/>
          <ac:spMkLst>
            <pc:docMk/>
            <pc:sldMk cId="560021826" sldId="317"/>
            <ac:spMk id="57" creationId="{AAA7AB09-557C-41AD-9113-FF9F68FA1035}"/>
          </ac:spMkLst>
        </pc:spChg>
        <pc:spChg chg="add del">
          <ac:chgData name="Girish Bhuteja" userId="S::gbhuteja5688@conestogac.on.ca::635fe69b-1a61-4c7f-970f-c841da1aaefb" providerId="AD" clId="Web-{DCB282C5-D3A1-4A5A-A85D-FB28153C7988}" dt="2023-10-05T00:03:09.525" v="26"/>
          <ac:spMkLst>
            <pc:docMk/>
            <pc:sldMk cId="560021826" sldId="317"/>
            <ac:spMk id="59" creationId="{EF99ECAA-1F11-4937-BBA6-51935AB44C9D}"/>
          </ac:spMkLst>
        </pc:spChg>
        <pc:spChg chg="add del">
          <ac:chgData name="Girish Bhuteja" userId="S::gbhuteja5688@conestogac.on.ca::635fe69b-1a61-4c7f-970f-c841da1aaefb" providerId="AD" clId="Web-{DCB282C5-D3A1-4A5A-A85D-FB28153C7988}" dt="2023-10-05T00:03:09.525" v="26"/>
          <ac:spMkLst>
            <pc:docMk/>
            <pc:sldMk cId="560021826" sldId="317"/>
            <ac:spMk id="67" creationId="{1DB043B4-68C6-45B9-82AC-A5800EADB8DB}"/>
          </ac:spMkLst>
        </pc:spChg>
        <pc:spChg chg="add del">
          <ac:chgData name="Girish Bhuteja" userId="S::gbhuteja5688@conestogac.on.ca::635fe69b-1a61-4c7f-970f-c841da1aaefb" providerId="AD" clId="Web-{DCB282C5-D3A1-4A5A-A85D-FB28153C7988}" dt="2023-10-05T00:05:41.416" v="30"/>
          <ac:spMkLst>
            <pc:docMk/>
            <pc:sldMk cId="560021826" sldId="317"/>
            <ac:spMk id="71" creationId="{FE05BC49-0F00-4C85-9AF5-A0CC5B39C8D2}"/>
          </ac:spMkLst>
        </pc:spChg>
        <pc:spChg chg="add del">
          <ac:chgData name="Girish Bhuteja" userId="S::gbhuteja5688@conestogac.on.ca::635fe69b-1a61-4c7f-970f-c841da1aaefb" providerId="AD" clId="Web-{DCB282C5-D3A1-4A5A-A85D-FB28153C7988}" dt="2023-10-05T00:03:09.525" v="26"/>
          <ac:spMkLst>
            <pc:docMk/>
            <pc:sldMk cId="560021826" sldId="317"/>
            <ac:spMk id="73" creationId="{94459D96-B947-4C7F-8BCA-915F8B07C0AA}"/>
          </ac:spMkLst>
        </pc:spChg>
        <pc:spChg chg="add del">
          <ac:chgData name="Girish Bhuteja" userId="S::gbhuteja5688@conestogac.on.ca::635fe69b-1a61-4c7f-970f-c841da1aaefb" providerId="AD" clId="Web-{DCB282C5-D3A1-4A5A-A85D-FB28153C7988}" dt="2023-10-05T00:05:41.416" v="30"/>
          <ac:spMkLst>
            <pc:docMk/>
            <pc:sldMk cId="560021826" sldId="317"/>
            <ac:spMk id="75" creationId="{82184FF4-7029-4ED7-813A-192E60608764}"/>
          </ac:spMkLst>
        </pc:spChg>
        <pc:spChg chg="add del">
          <ac:chgData name="Girish Bhuteja" userId="S::gbhuteja5688@conestogac.on.ca::635fe69b-1a61-4c7f-970f-c841da1aaefb" providerId="AD" clId="Web-{DCB282C5-D3A1-4A5A-A85D-FB28153C7988}" dt="2023-10-05T00:05:41.416" v="30"/>
          <ac:spMkLst>
            <pc:docMk/>
            <pc:sldMk cId="560021826" sldId="317"/>
            <ac:spMk id="76" creationId="{AAA7AB09-557C-41AD-9113-FF9F68FA1035}"/>
          </ac:spMkLst>
        </pc:spChg>
        <pc:spChg chg="add del">
          <ac:chgData name="Girish Bhuteja" userId="S::gbhuteja5688@conestogac.on.ca::635fe69b-1a61-4c7f-970f-c841da1aaefb" providerId="AD" clId="Web-{DCB282C5-D3A1-4A5A-A85D-FB28153C7988}" dt="2023-10-05T00:05:41.416" v="30"/>
          <ac:spMkLst>
            <pc:docMk/>
            <pc:sldMk cId="560021826" sldId="317"/>
            <ac:spMk id="77" creationId="{EF99ECAA-1F11-4937-BBA6-51935AB44C9D}"/>
          </ac:spMkLst>
        </pc:spChg>
        <pc:spChg chg="add del">
          <ac:chgData name="Girish Bhuteja" userId="S::gbhuteja5688@conestogac.on.ca::635fe69b-1a61-4c7f-970f-c841da1aaefb" providerId="AD" clId="Web-{DCB282C5-D3A1-4A5A-A85D-FB28153C7988}" dt="2023-10-05T00:05:41.416" v="30"/>
          <ac:spMkLst>
            <pc:docMk/>
            <pc:sldMk cId="560021826" sldId="317"/>
            <ac:spMk id="79" creationId="{1DB043B4-68C6-45B9-82AC-A5800EADB8DB}"/>
          </ac:spMkLst>
        </pc:spChg>
        <pc:spChg chg="add del">
          <ac:chgData name="Girish Bhuteja" userId="S::gbhuteja5688@conestogac.on.ca::635fe69b-1a61-4c7f-970f-c841da1aaefb" providerId="AD" clId="Web-{DCB282C5-D3A1-4A5A-A85D-FB28153C7988}" dt="2023-10-05T00:05:41.416" v="30"/>
          <ac:spMkLst>
            <pc:docMk/>
            <pc:sldMk cId="560021826" sldId="317"/>
            <ac:spMk id="80" creationId="{AD4EA4DF-0E7C-4098-86F6-7D0ACAEFC0BF}"/>
          </ac:spMkLst>
        </pc:spChg>
        <pc:spChg chg="add del">
          <ac:chgData name="Girish Bhuteja" userId="S::gbhuteja5688@conestogac.on.ca::635fe69b-1a61-4c7f-970f-c841da1aaefb" providerId="AD" clId="Web-{DCB282C5-D3A1-4A5A-A85D-FB28153C7988}" dt="2023-10-05T00:06:51.854" v="43"/>
          <ac:spMkLst>
            <pc:docMk/>
            <pc:sldMk cId="560021826" sldId="317"/>
            <ac:spMk id="85" creationId="{82184FF4-7029-4ED7-813A-192E60608764}"/>
          </ac:spMkLst>
        </pc:spChg>
        <pc:spChg chg="add del">
          <ac:chgData name="Girish Bhuteja" userId="S::gbhuteja5688@conestogac.on.ca::635fe69b-1a61-4c7f-970f-c841da1aaefb" providerId="AD" clId="Web-{DCB282C5-D3A1-4A5A-A85D-FB28153C7988}" dt="2023-10-05T00:06:51.854" v="43"/>
          <ac:spMkLst>
            <pc:docMk/>
            <pc:sldMk cId="560021826" sldId="317"/>
            <ac:spMk id="87" creationId="{AAA7AB09-557C-41AD-9113-FF9F68FA1035}"/>
          </ac:spMkLst>
        </pc:spChg>
        <pc:spChg chg="add del">
          <ac:chgData name="Girish Bhuteja" userId="S::gbhuteja5688@conestogac.on.ca::635fe69b-1a61-4c7f-970f-c841da1aaefb" providerId="AD" clId="Web-{DCB282C5-D3A1-4A5A-A85D-FB28153C7988}" dt="2023-10-05T00:06:51.854" v="43"/>
          <ac:spMkLst>
            <pc:docMk/>
            <pc:sldMk cId="560021826" sldId="317"/>
            <ac:spMk id="89" creationId="{EF99ECAA-1F11-4937-BBA6-51935AB44C9D}"/>
          </ac:spMkLst>
        </pc:spChg>
        <pc:spChg chg="add del">
          <ac:chgData name="Girish Bhuteja" userId="S::gbhuteja5688@conestogac.on.ca::635fe69b-1a61-4c7f-970f-c841da1aaefb" providerId="AD" clId="Web-{DCB282C5-D3A1-4A5A-A85D-FB28153C7988}" dt="2023-10-05T00:06:51.854" v="43"/>
          <ac:spMkLst>
            <pc:docMk/>
            <pc:sldMk cId="560021826" sldId="317"/>
            <ac:spMk id="97" creationId="{1DB043B4-68C6-45B9-82AC-A5800EADB8DB}"/>
          </ac:spMkLst>
        </pc:spChg>
        <pc:spChg chg="add del">
          <ac:chgData name="Girish Bhuteja" userId="S::gbhuteja5688@conestogac.on.ca::635fe69b-1a61-4c7f-970f-c841da1aaefb" providerId="AD" clId="Web-{DCB282C5-D3A1-4A5A-A85D-FB28153C7988}" dt="2023-10-05T00:06:51.854" v="43"/>
          <ac:spMkLst>
            <pc:docMk/>
            <pc:sldMk cId="560021826" sldId="317"/>
            <ac:spMk id="99" creationId="{E49CA12F-6E27-4C54-88C4-EE6CE7C473F1}"/>
          </ac:spMkLst>
        </pc:spChg>
        <pc:spChg chg="add del">
          <ac:chgData name="Girish Bhuteja" userId="S::gbhuteja5688@conestogac.on.ca::635fe69b-1a61-4c7f-970f-c841da1aaefb" providerId="AD" clId="Web-{DCB282C5-D3A1-4A5A-A85D-FB28153C7988}" dt="2023-10-05T00:06:51.854" v="43"/>
          <ac:spMkLst>
            <pc:docMk/>
            <pc:sldMk cId="560021826" sldId="317"/>
            <ac:spMk id="101" creationId="{5337EA23-6703-4C96-9EEB-A408CBDD67BD}"/>
          </ac:spMkLst>
        </pc:spChg>
        <pc:spChg chg="add del">
          <ac:chgData name="Girish Bhuteja" userId="S::gbhuteja5688@conestogac.on.ca::635fe69b-1a61-4c7f-970f-c841da1aaefb" providerId="AD" clId="Web-{DCB282C5-D3A1-4A5A-A85D-FB28153C7988}" dt="2023-10-05T00:06:42.354" v="36"/>
          <ac:spMkLst>
            <pc:docMk/>
            <pc:sldMk cId="560021826" sldId="317"/>
            <ac:spMk id="106" creationId="{82184FF4-7029-4ED7-813A-192E60608764}"/>
          </ac:spMkLst>
        </pc:spChg>
        <pc:spChg chg="add del">
          <ac:chgData name="Girish Bhuteja" userId="S::gbhuteja5688@conestogac.on.ca::635fe69b-1a61-4c7f-970f-c841da1aaefb" providerId="AD" clId="Web-{DCB282C5-D3A1-4A5A-A85D-FB28153C7988}" dt="2023-10-05T00:06:42.354" v="36"/>
          <ac:spMkLst>
            <pc:docMk/>
            <pc:sldMk cId="560021826" sldId="317"/>
            <ac:spMk id="108" creationId="{AAA7AB09-557C-41AD-9113-FF9F68FA1035}"/>
          </ac:spMkLst>
        </pc:spChg>
        <pc:spChg chg="add del">
          <ac:chgData name="Girish Bhuteja" userId="S::gbhuteja5688@conestogac.on.ca::635fe69b-1a61-4c7f-970f-c841da1aaefb" providerId="AD" clId="Web-{DCB282C5-D3A1-4A5A-A85D-FB28153C7988}" dt="2023-10-05T00:06:42.354" v="36"/>
          <ac:spMkLst>
            <pc:docMk/>
            <pc:sldMk cId="560021826" sldId="317"/>
            <ac:spMk id="110" creationId="{EF99ECAA-1F11-4937-BBA6-51935AB44C9D}"/>
          </ac:spMkLst>
        </pc:spChg>
        <pc:spChg chg="add del">
          <ac:chgData name="Girish Bhuteja" userId="S::gbhuteja5688@conestogac.on.ca::635fe69b-1a61-4c7f-970f-c841da1aaefb" providerId="AD" clId="Web-{DCB282C5-D3A1-4A5A-A85D-FB28153C7988}" dt="2023-10-05T00:06:42.354" v="36"/>
          <ac:spMkLst>
            <pc:docMk/>
            <pc:sldMk cId="560021826" sldId="317"/>
            <ac:spMk id="118" creationId="{1DB043B4-68C6-45B9-82AC-A5800EADB8DB}"/>
          </ac:spMkLst>
        </pc:spChg>
        <pc:spChg chg="add del">
          <ac:chgData name="Girish Bhuteja" userId="S::gbhuteja5688@conestogac.on.ca::635fe69b-1a61-4c7f-970f-c841da1aaefb" providerId="AD" clId="Web-{DCB282C5-D3A1-4A5A-A85D-FB28153C7988}" dt="2023-10-05T00:06:42.354" v="36"/>
          <ac:spMkLst>
            <pc:docMk/>
            <pc:sldMk cId="560021826" sldId="317"/>
            <ac:spMk id="120" creationId="{AD4EA4DF-0E7C-4098-86F6-7D0ACAEFC0BF}"/>
          </ac:spMkLst>
        </pc:spChg>
        <pc:spChg chg="add del">
          <ac:chgData name="Girish Bhuteja" userId="S::gbhuteja5688@conestogac.on.ca::635fe69b-1a61-4c7f-970f-c841da1aaefb" providerId="AD" clId="Web-{DCB282C5-D3A1-4A5A-A85D-FB28153C7988}" dt="2023-10-05T00:06:42.354" v="36"/>
          <ac:spMkLst>
            <pc:docMk/>
            <pc:sldMk cId="560021826" sldId="317"/>
            <ac:spMk id="122" creationId="{FE05BC49-0F00-4C85-9AF5-A0CC5B39C8D2}"/>
          </ac:spMkLst>
        </pc:spChg>
        <pc:spChg chg="add del">
          <ac:chgData name="Girish Bhuteja" userId="S::gbhuteja5688@conestogac.on.ca::635fe69b-1a61-4c7f-970f-c841da1aaefb" providerId="AD" clId="Web-{DCB282C5-D3A1-4A5A-A85D-FB28153C7988}" dt="2023-10-05T00:06:45.275" v="38"/>
          <ac:spMkLst>
            <pc:docMk/>
            <pc:sldMk cId="560021826" sldId="317"/>
            <ac:spMk id="124" creationId="{82184FF4-7029-4ED7-813A-192E60608764}"/>
          </ac:spMkLst>
        </pc:spChg>
        <pc:spChg chg="add del">
          <ac:chgData name="Girish Bhuteja" userId="S::gbhuteja5688@conestogac.on.ca::635fe69b-1a61-4c7f-970f-c841da1aaefb" providerId="AD" clId="Web-{DCB282C5-D3A1-4A5A-A85D-FB28153C7988}" dt="2023-10-05T00:06:45.275" v="38"/>
          <ac:spMkLst>
            <pc:docMk/>
            <pc:sldMk cId="560021826" sldId="317"/>
            <ac:spMk id="125" creationId="{AAA7AB09-557C-41AD-9113-FF9F68FA1035}"/>
          </ac:spMkLst>
        </pc:spChg>
        <pc:spChg chg="add del">
          <ac:chgData name="Girish Bhuteja" userId="S::gbhuteja5688@conestogac.on.ca::635fe69b-1a61-4c7f-970f-c841da1aaefb" providerId="AD" clId="Web-{DCB282C5-D3A1-4A5A-A85D-FB28153C7988}" dt="2023-10-05T00:06:45.275" v="38"/>
          <ac:spMkLst>
            <pc:docMk/>
            <pc:sldMk cId="560021826" sldId="317"/>
            <ac:spMk id="126" creationId="{EF99ECAA-1F11-4937-BBA6-51935AB44C9D}"/>
          </ac:spMkLst>
        </pc:spChg>
        <pc:spChg chg="add del">
          <ac:chgData name="Girish Bhuteja" userId="S::gbhuteja5688@conestogac.on.ca::635fe69b-1a61-4c7f-970f-c841da1aaefb" providerId="AD" clId="Web-{DCB282C5-D3A1-4A5A-A85D-FB28153C7988}" dt="2023-10-05T00:06:45.275" v="38"/>
          <ac:spMkLst>
            <pc:docMk/>
            <pc:sldMk cId="560021826" sldId="317"/>
            <ac:spMk id="128" creationId="{1DB043B4-68C6-45B9-82AC-A5800EADB8DB}"/>
          </ac:spMkLst>
        </pc:spChg>
        <pc:spChg chg="add del">
          <ac:chgData name="Girish Bhuteja" userId="S::gbhuteja5688@conestogac.on.ca::635fe69b-1a61-4c7f-970f-c841da1aaefb" providerId="AD" clId="Web-{DCB282C5-D3A1-4A5A-A85D-FB28153C7988}" dt="2023-10-05T00:06:45.275" v="38"/>
          <ac:spMkLst>
            <pc:docMk/>
            <pc:sldMk cId="560021826" sldId="317"/>
            <ac:spMk id="129" creationId="{3C64A91D-E535-4C24-A0E3-96A3810E3FDC}"/>
          </ac:spMkLst>
        </pc:spChg>
        <pc:spChg chg="add del">
          <ac:chgData name="Girish Bhuteja" userId="S::gbhuteja5688@conestogac.on.ca::635fe69b-1a61-4c7f-970f-c841da1aaefb" providerId="AD" clId="Web-{DCB282C5-D3A1-4A5A-A85D-FB28153C7988}" dt="2023-10-05T00:06:45.275" v="38"/>
          <ac:spMkLst>
            <pc:docMk/>
            <pc:sldMk cId="560021826" sldId="317"/>
            <ac:spMk id="130" creationId="{26FC4867-BA3E-4F8E-AB23-684F34DF3D31}"/>
          </ac:spMkLst>
        </pc:spChg>
        <pc:spChg chg="add del">
          <ac:chgData name="Girish Bhuteja" userId="S::gbhuteja5688@conestogac.on.ca::635fe69b-1a61-4c7f-970f-c841da1aaefb" providerId="AD" clId="Web-{DCB282C5-D3A1-4A5A-A85D-FB28153C7988}" dt="2023-10-05T00:06:48.072" v="40"/>
          <ac:spMkLst>
            <pc:docMk/>
            <pc:sldMk cId="560021826" sldId="317"/>
            <ac:spMk id="132" creationId="{82184FF4-7029-4ED7-813A-192E60608764}"/>
          </ac:spMkLst>
        </pc:spChg>
        <pc:spChg chg="add del">
          <ac:chgData name="Girish Bhuteja" userId="S::gbhuteja5688@conestogac.on.ca::635fe69b-1a61-4c7f-970f-c841da1aaefb" providerId="AD" clId="Web-{DCB282C5-D3A1-4A5A-A85D-FB28153C7988}" dt="2023-10-05T00:06:48.072" v="40"/>
          <ac:spMkLst>
            <pc:docMk/>
            <pc:sldMk cId="560021826" sldId="317"/>
            <ac:spMk id="133" creationId="{AAA7AB09-557C-41AD-9113-FF9F68FA1035}"/>
          </ac:spMkLst>
        </pc:spChg>
        <pc:spChg chg="add del">
          <ac:chgData name="Girish Bhuteja" userId="S::gbhuteja5688@conestogac.on.ca::635fe69b-1a61-4c7f-970f-c841da1aaefb" providerId="AD" clId="Web-{DCB282C5-D3A1-4A5A-A85D-FB28153C7988}" dt="2023-10-05T00:06:48.072" v="40"/>
          <ac:spMkLst>
            <pc:docMk/>
            <pc:sldMk cId="560021826" sldId="317"/>
            <ac:spMk id="134" creationId="{EF99ECAA-1F11-4937-BBA6-51935AB44C9D}"/>
          </ac:spMkLst>
        </pc:spChg>
        <pc:spChg chg="add del">
          <ac:chgData name="Girish Bhuteja" userId="S::gbhuteja5688@conestogac.on.ca::635fe69b-1a61-4c7f-970f-c841da1aaefb" providerId="AD" clId="Web-{DCB282C5-D3A1-4A5A-A85D-FB28153C7988}" dt="2023-10-05T00:06:48.072" v="40"/>
          <ac:spMkLst>
            <pc:docMk/>
            <pc:sldMk cId="560021826" sldId="317"/>
            <ac:spMk id="136" creationId="{1DB043B4-68C6-45B9-82AC-A5800EADB8DB}"/>
          </ac:spMkLst>
        </pc:spChg>
        <pc:spChg chg="add del">
          <ac:chgData name="Girish Bhuteja" userId="S::gbhuteja5688@conestogac.on.ca::635fe69b-1a61-4c7f-970f-c841da1aaefb" providerId="AD" clId="Web-{DCB282C5-D3A1-4A5A-A85D-FB28153C7988}" dt="2023-10-05T00:06:48.072" v="40"/>
          <ac:spMkLst>
            <pc:docMk/>
            <pc:sldMk cId="560021826" sldId="317"/>
            <ac:spMk id="137" creationId="{3C64A91D-E535-4C24-A0E3-96A3810E3FDC}"/>
          </ac:spMkLst>
        </pc:spChg>
        <pc:spChg chg="add del">
          <ac:chgData name="Girish Bhuteja" userId="S::gbhuteja5688@conestogac.on.ca::635fe69b-1a61-4c7f-970f-c841da1aaefb" providerId="AD" clId="Web-{DCB282C5-D3A1-4A5A-A85D-FB28153C7988}" dt="2023-10-05T00:06:48.072" v="40"/>
          <ac:spMkLst>
            <pc:docMk/>
            <pc:sldMk cId="560021826" sldId="317"/>
            <ac:spMk id="138" creationId="{26FC4867-BA3E-4F8E-AB23-684F34DF3D31}"/>
          </ac:spMkLst>
        </pc:spChg>
        <pc:spChg chg="add del">
          <ac:chgData name="Girish Bhuteja" userId="S::gbhuteja5688@conestogac.on.ca::635fe69b-1a61-4c7f-970f-c841da1aaefb" providerId="AD" clId="Web-{DCB282C5-D3A1-4A5A-A85D-FB28153C7988}" dt="2023-10-05T00:06:51.838" v="42"/>
          <ac:spMkLst>
            <pc:docMk/>
            <pc:sldMk cId="560021826" sldId="317"/>
            <ac:spMk id="140" creationId="{82184FF4-7029-4ED7-813A-192E60608764}"/>
          </ac:spMkLst>
        </pc:spChg>
        <pc:spChg chg="add del">
          <ac:chgData name="Girish Bhuteja" userId="S::gbhuteja5688@conestogac.on.ca::635fe69b-1a61-4c7f-970f-c841da1aaefb" providerId="AD" clId="Web-{DCB282C5-D3A1-4A5A-A85D-FB28153C7988}" dt="2023-10-05T00:06:51.838" v="42"/>
          <ac:spMkLst>
            <pc:docMk/>
            <pc:sldMk cId="560021826" sldId="317"/>
            <ac:spMk id="141" creationId="{AAA7AB09-557C-41AD-9113-FF9F68FA1035}"/>
          </ac:spMkLst>
        </pc:spChg>
        <pc:spChg chg="add del">
          <ac:chgData name="Girish Bhuteja" userId="S::gbhuteja5688@conestogac.on.ca::635fe69b-1a61-4c7f-970f-c841da1aaefb" providerId="AD" clId="Web-{DCB282C5-D3A1-4A5A-A85D-FB28153C7988}" dt="2023-10-05T00:06:51.838" v="42"/>
          <ac:spMkLst>
            <pc:docMk/>
            <pc:sldMk cId="560021826" sldId="317"/>
            <ac:spMk id="142" creationId="{EF99ECAA-1F11-4937-BBA6-51935AB44C9D}"/>
          </ac:spMkLst>
        </pc:spChg>
        <pc:spChg chg="add del">
          <ac:chgData name="Girish Bhuteja" userId="S::gbhuteja5688@conestogac.on.ca::635fe69b-1a61-4c7f-970f-c841da1aaefb" providerId="AD" clId="Web-{DCB282C5-D3A1-4A5A-A85D-FB28153C7988}" dt="2023-10-05T00:06:51.838" v="42"/>
          <ac:spMkLst>
            <pc:docMk/>
            <pc:sldMk cId="560021826" sldId="317"/>
            <ac:spMk id="144" creationId="{1DB043B4-68C6-45B9-82AC-A5800EADB8DB}"/>
          </ac:spMkLst>
        </pc:spChg>
        <pc:spChg chg="add del">
          <ac:chgData name="Girish Bhuteja" userId="S::gbhuteja5688@conestogac.on.ca::635fe69b-1a61-4c7f-970f-c841da1aaefb" providerId="AD" clId="Web-{DCB282C5-D3A1-4A5A-A85D-FB28153C7988}" dt="2023-10-05T00:06:51.838" v="42"/>
          <ac:spMkLst>
            <pc:docMk/>
            <pc:sldMk cId="560021826" sldId="317"/>
            <ac:spMk id="147" creationId="{94459D96-B947-4C7F-8BCA-915F8B07C0AA}"/>
          </ac:spMkLst>
        </pc:spChg>
        <pc:spChg chg="add">
          <ac:chgData name="Girish Bhuteja" userId="S::gbhuteja5688@conestogac.on.ca::635fe69b-1a61-4c7f-970f-c841da1aaefb" providerId="AD" clId="Web-{DCB282C5-D3A1-4A5A-A85D-FB28153C7988}" dt="2023-10-05T00:06:51.854" v="43"/>
          <ac:spMkLst>
            <pc:docMk/>
            <pc:sldMk cId="560021826" sldId="317"/>
            <ac:spMk id="149" creationId="{82184FF4-7029-4ED7-813A-192E60608764}"/>
          </ac:spMkLst>
        </pc:spChg>
        <pc:spChg chg="add">
          <ac:chgData name="Girish Bhuteja" userId="S::gbhuteja5688@conestogac.on.ca::635fe69b-1a61-4c7f-970f-c841da1aaefb" providerId="AD" clId="Web-{DCB282C5-D3A1-4A5A-A85D-FB28153C7988}" dt="2023-10-05T00:06:51.854" v="43"/>
          <ac:spMkLst>
            <pc:docMk/>
            <pc:sldMk cId="560021826" sldId="317"/>
            <ac:spMk id="150" creationId="{AAA7AB09-557C-41AD-9113-FF9F68FA1035}"/>
          </ac:spMkLst>
        </pc:spChg>
        <pc:spChg chg="add">
          <ac:chgData name="Girish Bhuteja" userId="S::gbhuteja5688@conestogac.on.ca::635fe69b-1a61-4c7f-970f-c841da1aaefb" providerId="AD" clId="Web-{DCB282C5-D3A1-4A5A-A85D-FB28153C7988}" dt="2023-10-05T00:06:51.854" v="43"/>
          <ac:spMkLst>
            <pc:docMk/>
            <pc:sldMk cId="560021826" sldId="317"/>
            <ac:spMk id="151" creationId="{EF99ECAA-1F11-4937-BBA6-51935AB44C9D}"/>
          </ac:spMkLst>
        </pc:spChg>
        <pc:spChg chg="add">
          <ac:chgData name="Girish Bhuteja" userId="S::gbhuteja5688@conestogac.on.ca::635fe69b-1a61-4c7f-970f-c841da1aaefb" providerId="AD" clId="Web-{DCB282C5-D3A1-4A5A-A85D-FB28153C7988}" dt="2023-10-05T00:06:51.854" v="43"/>
          <ac:spMkLst>
            <pc:docMk/>
            <pc:sldMk cId="560021826" sldId="317"/>
            <ac:spMk id="153" creationId="{1DB043B4-68C6-45B9-82AC-A5800EADB8DB}"/>
          </ac:spMkLst>
        </pc:spChg>
        <pc:spChg chg="add">
          <ac:chgData name="Girish Bhuteja" userId="S::gbhuteja5688@conestogac.on.ca::635fe69b-1a61-4c7f-970f-c841da1aaefb" providerId="AD" clId="Web-{DCB282C5-D3A1-4A5A-A85D-FB28153C7988}" dt="2023-10-05T00:06:51.854" v="43"/>
          <ac:spMkLst>
            <pc:docMk/>
            <pc:sldMk cId="560021826" sldId="317"/>
            <ac:spMk id="154" creationId="{61B0F92C-925A-4D2E-839E-EB381378C315}"/>
          </ac:spMkLst>
        </pc:spChg>
        <pc:grpChg chg="add del">
          <ac:chgData name="Girish Bhuteja" userId="S::gbhuteja5688@conestogac.on.ca::635fe69b-1a61-4c7f-970f-c841da1aaefb" providerId="AD" clId="Web-{DCB282C5-D3A1-4A5A-A85D-FB28153C7988}" dt="2023-10-05T00:03:09.541" v="27"/>
          <ac:grpSpMkLst>
            <pc:docMk/>
            <pc:sldMk cId="560021826" sldId="317"/>
            <ac:grpSpMk id="40" creationId="{79DE9FAB-6BBA-4CFE-B67D-77B47F01ECA4}"/>
          </ac:grpSpMkLst>
        </pc:grpChg>
        <pc:grpChg chg="add del">
          <ac:chgData name="Girish Bhuteja" userId="S::gbhuteja5688@conestogac.on.ca::635fe69b-1a61-4c7f-970f-c841da1aaefb" providerId="AD" clId="Web-{DCB282C5-D3A1-4A5A-A85D-FB28153C7988}" dt="2023-10-05T00:03:09.525" v="26"/>
          <ac:grpSpMkLst>
            <pc:docMk/>
            <pc:sldMk cId="560021826" sldId="317"/>
            <ac:grpSpMk id="61" creationId="{79DE9FAB-6BBA-4CFE-B67D-77B47F01ECA4}"/>
          </ac:grpSpMkLst>
        </pc:grpChg>
        <pc:grpChg chg="add del">
          <ac:chgData name="Girish Bhuteja" userId="S::gbhuteja5688@conestogac.on.ca::635fe69b-1a61-4c7f-970f-c841da1aaefb" providerId="AD" clId="Web-{DCB282C5-D3A1-4A5A-A85D-FB28153C7988}" dt="2023-10-05T00:03:09.525" v="26"/>
          <ac:grpSpMkLst>
            <pc:docMk/>
            <pc:sldMk cId="560021826" sldId="317"/>
            <ac:grpSpMk id="69" creationId="{73840CF4-F848-4FE0-AEA6-C9E806911B9E}"/>
          </ac:grpSpMkLst>
        </pc:grpChg>
        <pc:grpChg chg="add del">
          <ac:chgData name="Girish Bhuteja" userId="S::gbhuteja5688@conestogac.on.ca::635fe69b-1a61-4c7f-970f-c841da1aaefb" providerId="AD" clId="Web-{DCB282C5-D3A1-4A5A-A85D-FB28153C7988}" dt="2023-10-05T00:05:41.416" v="30"/>
          <ac:grpSpMkLst>
            <pc:docMk/>
            <pc:sldMk cId="560021826" sldId="317"/>
            <ac:grpSpMk id="78" creationId="{79DE9FAB-6BBA-4CFE-B67D-77B47F01ECA4}"/>
          </ac:grpSpMkLst>
        </pc:grpChg>
        <pc:grpChg chg="add del">
          <ac:chgData name="Girish Bhuteja" userId="S::gbhuteja5688@conestogac.on.ca::635fe69b-1a61-4c7f-970f-c841da1aaefb" providerId="AD" clId="Web-{DCB282C5-D3A1-4A5A-A85D-FB28153C7988}" dt="2023-10-05T00:06:51.854" v="43"/>
          <ac:grpSpMkLst>
            <pc:docMk/>
            <pc:sldMk cId="560021826" sldId="317"/>
            <ac:grpSpMk id="91" creationId="{79DE9FAB-6BBA-4CFE-B67D-77B47F01ECA4}"/>
          </ac:grpSpMkLst>
        </pc:grpChg>
        <pc:grpChg chg="add del">
          <ac:chgData name="Girish Bhuteja" userId="S::gbhuteja5688@conestogac.on.ca::635fe69b-1a61-4c7f-970f-c841da1aaefb" providerId="AD" clId="Web-{DCB282C5-D3A1-4A5A-A85D-FB28153C7988}" dt="2023-10-05T00:06:42.354" v="36"/>
          <ac:grpSpMkLst>
            <pc:docMk/>
            <pc:sldMk cId="560021826" sldId="317"/>
            <ac:grpSpMk id="112" creationId="{79DE9FAB-6BBA-4CFE-B67D-77B47F01ECA4}"/>
          </ac:grpSpMkLst>
        </pc:grpChg>
        <pc:grpChg chg="add del">
          <ac:chgData name="Girish Bhuteja" userId="S::gbhuteja5688@conestogac.on.ca::635fe69b-1a61-4c7f-970f-c841da1aaefb" providerId="AD" clId="Web-{DCB282C5-D3A1-4A5A-A85D-FB28153C7988}" dt="2023-10-05T00:06:45.275" v="38"/>
          <ac:grpSpMkLst>
            <pc:docMk/>
            <pc:sldMk cId="560021826" sldId="317"/>
            <ac:grpSpMk id="127" creationId="{79DE9FAB-6BBA-4CFE-B67D-77B47F01ECA4}"/>
          </ac:grpSpMkLst>
        </pc:grpChg>
        <pc:grpChg chg="add del">
          <ac:chgData name="Girish Bhuteja" userId="S::gbhuteja5688@conestogac.on.ca::635fe69b-1a61-4c7f-970f-c841da1aaefb" providerId="AD" clId="Web-{DCB282C5-D3A1-4A5A-A85D-FB28153C7988}" dt="2023-10-05T00:06:48.072" v="40"/>
          <ac:grpSpMkLst>
            <pc:docMk/>
            <pc:sldMk cId="560021826" sldId="317"/>
            <ac:grpSpMk id="135" creationId="{79DE9FAB-6BBA-4CFE-B67D-77B47F01ECA4}"/>
          </ac:grpSpMkLst>
        </pc:grpChg>
        <pc:grpChg chg="add del">
          <ac:chgData name="Girish Bhuteja" userId="S::gbhuteja5688@conestogac.on.ca::635fe69b-1a61-4c7f-970f-c841da1aaefb" providerId="AD" clId="Web-{DCB282C5-D3A1-4A5A-A85D-FB28153C7988}" dt="2023-10-05T00:06:51.838" v="42"/>
          <ac:grpSpMkLst>
            <pc:docMk/>
            <pc:sldMk cId="560021826" sldId="317"/>
            <ac:grpSpMk id="143" creationId="{79DE9FAB-6BBA-4CFE-B67D-77B47F01ECA4}"/>
          </ac:grpSpMkLst>
        </pc:grpChg>
        <pc:grpChg chg="add del">
          <ac:chgData name="Girish Bhuteja" userId="S::gbhuteja5688@conestogac.on.ca::635fe69b-1a61-4c7f-970f-c841da1aaefb" providerId="AD" clId="Web-{DCB282C5-D3A1-4A5A-A85D-FB28153C7988}" dt="2023-10-05T00:06:51.838" v="42"/>
          <ac:grpSpMkLst>
            <pc:docMk/>
            <pc:sldMk cId="560021826" sldId="317"/>
            <ac:grpSpMk id="145" creationId="{73840CF4-F848-4FE0-AEA6-C9E806911B9E}"/>
          </ac:grpSpMkLst>
        </pc:grpChg>
        <pc:grpChg chg="add">
          <ac:chgData name="Girish Bhuteja" userId="S::gbhuteja5688@conestogac.on.ca::635fe69b-1a61-4c7f-970f-c841da1aaefb" providerId="AD" clId="Web-{DCB282C5-D3A1-4A5A-A85D-FB28153C7988}" dt="2023-10-05T00:06:51.854" v="43"/>
          <ac:grpSpMkLst>
            <pc:docMk/>
            <pc:sldMk cId="560021826" sldId="317"/>
            <ac:grpSpMk id="152" creationId="{79DE9FAB-6BBA-4CFE-B67D-77B47F01ECA4}"/>
          </ac:grpSpMkLst>
        </pc:grpChg>
        <pc:picChg chg="add mod ord">
          <ac:chgData name="Girish Bhuteja" userId="S::gbhuteja5688@conestogac.on.ca::635fe69b-1a61-4c7f-970f-c841da1aaefb" providerId="AD" clId="Web-{DCB282C5-D3A1-4A5A-A85D-FB28153C7988}" dt="2023-10-05T00:06:51.854" v="43"/>
          <ac:picMkLst>
            <pc:docMk/>
            <pc:sldMk cId="560021826" sldId="317"/>
            <ac:picMk id="5" creationId="{DA2E61CC-15B3-BE81-37E4-3025C347120E}"/>
          </ac:picMkLst>
        </pc:picChg>
        <pc:picChg chg="del mod ord">
          <ac:chgData name="Girish Bhuteja" userId="S::gbhuteja5688@conestogac.on.ca::635fe69b-1a61-4c7f-970f-c841da1aaefb" providerId="AD" clId="Web-{DCB282C5-D3A1-4A5A-A85D-FB28153C7988}" dt="2023-10-05T00:06:29.838" v="34"/>
          <ac:picMkLst>
            <pc:docMk/>
            <pc:sldMk cId="560021826" sldId="317"/>
            <ac:picMk id="8" creationId="{5FED7C55-F545-49A1-90FD-D853A25AB453}"/>
          </ac:picMkLst>
        </pc:picChg>
      </pc:sldChg>
      <pc:sldChg chg="addSp delSp modSp mod ord setBg">
        <pc:chgData name="Girish Bhuteja" userId="S::gbhuteja5688@conestogac.on.ca::635fe69b-1a61-4c7f-970f-c841da1aaefb" providerId="AD" clId="Web-{DCB282C5-D3A1-4A5A-A85D-FB28153C7988}" dt="2023-10-05T00:41:22.073" v="533"/>
        <pc:sldMkLst>
          <pc:docMk/>
          <pc:sldMk cId="2158886557" sldId="384"/>
        </pc:sldMkLst>
        <pc:spChg chg="mod">
          <ac:chgData name="Girish Bhuteja" userId="S::gbhuteja5688@conestogac.on.ca::635fe69b-1a61-4c7f-970f-c841da1aaefb" providerId="AD" clId="Web-{DCB282C5-D3A1-4A5A-A85D-FB28153C7988}" dt="2023-10-05T00:01:09.807" v="19"/>
          <ac:spMkLst>
            <pc:docMk/>
            <pc:sldMk cId="2158886557" sldId="384"/>
            <ac:spMk id="4" creationId="{0C329F70-04F7-4C70-BCF8-D4371F54EF2F}"/>
          </ac:spMkLst>
        </pc:spChg>
        <pc:spChg chg="del mod">
          <ac:chgData name="Girish Bhuteja" userId="S::gbhuteja5688@conestogac.on.ca::635fe69b-1a61-4c7f-970f-c841da1aaefb" providerId="AD" clId="Web-{DCB282C5-D3A1-4A5A-A85D-FB28153C7988}" dt="2023-10-05T00:07:28.479" v="55"/>
          <ac:spMkLst>
            <pc:docMk/>
            <pc:sldMk cId="2158886557" sldId="384"/>
            <ac:spMk id="5" creationId="{06A3302E-502D-4151-81C9-5FD6AF9596D6}"/>
          </ac:spMkLst>
        </pc:spChg>
        <pc:spChg chg="mod">
          <ac:chgData name="Girish Bhuteja" userId="S::gbhuteja5688@conestogac.on.ca::635fe69b-1a61-4c7f-970f-c841da1aaefb" providerId="AD" clId="Web-{DCB282C5-D3A1-4A5A-A85D-FB28153C7988}" dt="2023-10-05T00:01:09.807" v="19"/>
          <ac:spMkLst>
            <pc:docMk/>
            <pc:sldMk cId="2158886557" sldId="384"/>
            <ac:spMk id="6" creationId="{9ED907F8-C614-4D59-A03F-BF9CD5E35703}"/>
          </ac:spMkLst>
        </pc:spChg>
        <pc:spChg chg="mod">
          <ac:chgData name="Girish Bhuteja" userId="S::gbhuteja5688@conestogac.on.ca::635fe69b-1a61-4c7f-970f-c841da1aaefb" providerId="AD" clId="Web-{DCB282C5-D3A1-4A5A-A85D-FB28153C7988}" dt="2023-10-05T00:02:27.463" v="24" actId="1076"/>
          <ac:spMkLst>
            <pc:docMk/>
            <pc:sldMk cId="2158886557" sldId="384"/>
            <ac:spMk id="11" creationId="{23418ADF-358F-4647-A511-FCFFEDA83429}"/>
          </ac:spMkLst>
        </pc:spChg>
        <pc:spChg chg="del mod">
          <ac:chgData name="Girish Bhuteja" userId="S::gbhuteja5688@conestogac.on.ca::635fe69b-1a61-4c7f-970f-c841da1aaefb" providerId="AD" clId="Web-{DCB282C5-D3A1-4A5A-A85D-FB28153C7988}" dt="2023-10-05T00:00:37.400" v="16"/>
          <ac:spMkLst>
            <pc:docMk/>
            <pc:sldMk cId="2158886557" sldId="384"/>
            <ac:spMk id="12" creationId="{E5127060-CDBF-435F-9009-A5451CCE305D}"/>
          </ac:spMkLst>
        </pc:spChg>
        <pc:spChg chg="add del">
          <ac:chgData name="Girish Bhuteja" userId="S::gbhuteja5688@conestogac.on.ca::635fe69b-1a61-4c7f-970f-c841da1aaefb" providerId="AD" clId="Web-{DCB282C5-D3A1-4A5A-A85D-FB28153C7988}" dt="2023-10-05T00:01:09.791" v="18"/>
          <ac:spMkLst>
            <pc:docMk/>
            <pc:sldMk cId="2158886557" sldId="384"/>
            <ac:spMk id="30" creationId="{82184FF4-7029-4ED7-813A-192E60608764}"/>
          </ac:spMkLst>
        </pc:spChg>
        <pc:spChg chg="add del">
          <ac:chgData name="Girish Bhuteja" userId="S::gbhuteja5688@conestogac.on.ca::635fe69b-1a61-4c7f-970f-c841da1aaefb" providerId="AD" clId="Web-{DCB282C5-D3A1-4A5A-A85D-FB28153C7988}" dt="2023-10-05T00:01:09.791" v="18"/>
          <ac:spMkLst>
            <pc:docMk/>
            <pc:sldMk cId="2158886557" sldId="384"/>
            <ac:spMk id="32" creationId="{AAA7AB09-557C-41AD-9113-FF9F68FA1035}"/>
          </ac:spMkLst>
        </pc:spChg>
        <pc:spChg chg="add del">
          <ac:chgData name="Girish Bhuteja" userId="S::gbhuteja5688@conestogac.on.ca::635fe69b-1a61-4c7f-970f-c841da1aaefb" providerId="AD" clId="Web-{DCB282C5-D3A1-4A5A-A85D-FB28153C7988}" dt="2023-10-05T00:01:09.791" v="18"/>
          <ac:spMkLst>
            <pc:docMk/>
            <pc:sldMk cId="2158886557" sldId="384"/>
            <ac:spMk id="34" creationId="{EF99ECAA-1F11-4937-BBA6-51935AB44C9D}"/>
          </ac:spMkLst>
        </pc:spChg>
        <pc:spChg chg="add del">
          <ac:chgData name="Girish Bhuteja" userId="S::gbhuteja5688@conestogac.on.ca::635fe69b-1a61-4c7f-970f-c841da1aaefb" providerId="AD" clId="Web-{DCB282C5-D3A1-4A5A-A85D-FB28153C7988}" dt="2023-10-05T00:01:09.791" v="18"/>
          <ac:spMkLst>
            <pc:docMk/>
            <pc:sldMk cId="2158886557" sldId="384"/>
            <ac:spMk id="42" creationId="{1DB043B4-68C6-45B9-82AC-A5800EADB8DB}"/>
          </ac:spMkLst>
        </pc:spChg>
        <pc:spChg chg="add">
          <ac:chgData name="Girish Bhuteja" userId="S::gbhuteja5688@conestogac.on.ca::635fe69b-1a61-4c7f-970f-c841da1aaefb" providerId="AD" clId="Web-{DCB282C5-D3A1-4A5A-A85D-FB28153C7988}" dt="2023-10-05T00:01:09.807" v="19"/>
          <ac:spMkLst>
            <pc:docMk/>
            <pc:sldMk cId="2158886557" sldId="384"/>
            <ac:spMk id="46" creationId="{CFFFA143-C9DF-4F5A-BD0C-261EA83E4265}"/>
          </ac:spMkLst>
        </pc:spChg>
        <pc:spChg chg="add">
          <ac:chgData name="Girish Bhuteja" userId="S::gbhuteja5688@conestogac.on.ca::635fe69b-1a61-4c7f-970f-c841da1aaefb" providerId="AD" clId="Web-{DCB282C5-D3A1-4A5A-A85D-FB28153C7988}" dt="2023-10-05T00:01:09.807" v="19"/>
          <ac:spMkLst>
            <pc:docMk/>
            <pc:sldMk cId="2158886557" sldId="384"/>
            <ac:spMk id="54" creationId="{82184FF4-7029-4ED7-813A-192E60608764}"/>
          </ac:spMkLst>
        </pc:spChg>
        <pc:spChg chg="add">
          <ac:chgData name="Girish Bhuteja" userId="S::gbhuteja5688@conestogac.on.ca::635fe69b-1a61-4c7f-970f-c841da1aaefb" providerId="AD" clId="Web-{DCB282C5-D3A1-4A5A-A85D-FB28153C7988}" dt="2023-10-05T00:01:09.807" v="19"/>
          <ac:spMkLst>
            <pc:docMk/>
            <pc:sldMk cId="2158886557" sldId="384"/>
            <ac:spMk id="55" creationId="{AAA7AB09-557C-41AD-9113-FF9F68FA1035}"/>
          </ac:spMkLst>
        </pc:spChg>
        <pc:spChg chg="add">
          <ac:chgData name="Girish Bhuteja" userId="S::gbhuteja5688@conestogac.on.ca::635fe69b-1a61-4c7f-970f-c841da1aaefb" providerId="AD" clId="Web-{DCB282C5-D3A1-4A5A-A85D-FB28153C7988}" dt="2023-10-05T00:01:09.807" v="19"/>
          <ac:spMkLst>
            <pc:docMk/>
            <pc:sldMk cId="2158886557" sldId="384"/>
            <ac:spMk id="56" creationId="{EF99ECAA-1F11-4937-BBA6-51935AB44C9D}"/>
          </ac:spMkLst>
        </pc:spChg>
        <pc:spChg chg="add">
          <ac:chgData name="Girish Bhuteja" userId="S::gbhuteja5688@conestogac.on.ca::635fe69b-1a61-4c7f-970f-c841da1aaefb" providerId="AD" clId="Web-{DCB282C5-D3A1-4A5A-A85D-FB28153C7988}" dt="2023-10-05T00:01:09.807" v="19"/>
          <ac:spMkLst>
            <pc:docMk/>
            <pc:sldMk cId="2158886557" sldId="384"/>
            <ac:spMk id="58" creationId="{1DB043B4-68C6-45B9-82AC-A5800EADB8DB}"/>
          </ac:spMkLst>
        </pc:spChg>
        <pc:spChg chg="add">
          <ac:chgData name="Girish Bhuteja" userId="S::gbhuteja5688@conestogac.on.ca::635fe69b-1a61-4c7f-970f-c841da1aaefb" providerId="AD" clId="Web-{DCB282C5-D3A1-4A5A-A85D-FB28153C7988}" dt="2023-10-05T00:01:09.807" v="19"/>
          <ac:spMkLst>
            <pc:docMk/>
            <pc:sldMk cId="2158886557" sldId="384"/>
            <ac:spMk id="59" creationId="{6889B0FD-7146-4904-B8A3-CE719EC70CA2}"/>
          </ac:spMkLst>
        </pc:spChg>
        <pc:grpChg chg="add del">
          <ac:chgData name="Girish Bhuteja" userId="S::gbhuteja5688@conestogac.on.ca::635fe69b-1a61-4c7f-970f-c841da1aaefb" providerId="AD" clId="Web-{DCB282C5-D3A1-4A5A-A85D-FB28153C7988}" dt="2023-10-05T00:01:09.791" v="18"/>
          <ac:grpSpMkLst>
            <pc:docMk/>
            <pc:sldMk cId="2158886557" sldId="384"/>
            <ac:grpSpMk id="36" creationId="{79DE9FAB-6BBA-4CFE-B67D-77B47F01ECA4}"/>
          </ac:grpSpMkLst>
        </pc:grpChg>
        <pc:grpChg chg="add del">
          <ac:chgData name="Girish Bhuteja" userId="S::gbhuteja5688@conestogac.on.ca::635fe69b-1a61-4c7f-970f-c841da1aaefb" providerId="AD" clId="Web-{DCB282C5-D3A1-4A5A-A85D-FB28153C7988}" dt="2023-10-05T00:01:09.791" v="18"/>
          <ac:grpSpMkLst>
            <pc:docMk/>
            <pc:sldMk cId="2158886557" sldId="384"/>
            <ac:grpSpMk id="44" creationId="{94A6F06C-6AC0-4512-9CAC-48D0084D8CAC}"/>
          </ac:grpSpMkLst>
        </pc:grpChg>
        <pc:grpChg chg="add del">
          <ac:chgData name="Girish Bhuteja" userId="S::gbhuteja5688@conestogac.on.ca::635fe69b-1a61-4c7f-970f-c841da1aaefb" providerId="AD" clId="Web-{DCB282C5-D3A1-4A5A-A85D-FB28153C7988}" dt="2023-10-05T00:01:09.791" v="18"/>
          <ac:grpSpMkLst>
            <pc:docMk/>
            <pc:sldMk cId="2158886557" sldId="384"/>
            <ac:grpSpMk id="50" creationId="{CB8B6986-14D7-4C56-BDB4-9DC7A1DA258D}"/>
          </ac:grpSpMkLst>
        </pc:grpChg>
        <pc:grpChg chg="add">
          <ac:chgData name="Girish Bhuteja" userId="S::gbhuteja5688@conestogac.on.ca::635fe69b-1a61-4c7f-970f-c841da1aaefb" providerId="AD" clId="Web-{DCB282C5-D3A1-4A5A-A85D-FB28153C7988}" dt="2023-10-05T00:01:09.807" v="19"/>
          <ac:grpSpMkLst>
            <pc:docMk/>
            <pc:sldMk cId="2158886557" sldId="384"/>
            <ac:grpSpMk id="57" creationId="{79DE9FAB-6BBA-4CFE-B67D-77B47F01ECA4}"/>
          </ac:grpSpMkLst>
        </pc:grpChg>
        <pc:picChg chg="mod ord">
          <ac:chgData name="Girish Bhuteja" userId="S::gbhuteja5688@conestogac.on.ca::635fe69b-1a61-4c7f-970f-c841da1aaefb" providerId="AD" clId="Web-{DCB282C5-D3A1-4A5A-A85D-FB28153C7988}" dt="2023-10-05T00:01:09.807" v="19"/>
          <ac:picMkLst>
            <pc:docMk/>
            <pc:sldMk cId="2158886557" sldId="384"/>
            <ac:picMk id="18" creationId="{E2536017-F539-430C-A901-70AB81CA612A}"/>
          </ac:picMkLst>
        </pc:picChg>
        <pc:picChg chg="mod">
          <ac:chgData name="Girish Bhuteja" userId="S::gbhuteja5688@conestogac.on.ca::635fe69b-1a61-4c7f-970f-c841da1aaefb" providerId="AD" clId="Web-{DCB282C5-D3A1-4A5A-A85D-FB28153C7988}" dt="2023-10-05T00:01:09.807" v="19"/>
          <ac:picMkLst>
            <pc:docMk/>
            <pc:sldMk cId="2158886557" sldId="384"/>
            <ac:picMk id="20" creationId="{528A7D8D-1AB5-46C4-93FA-D92C2FD51692}"/>
          </ac:picMkLst>
        </pc:picChg>
        <pc:picChg chg="mod ord">
          <ac:chgData name="Girish Bhuteja" userId="S::gbhuteja5688@conestogac.on.ca::635fe69b-1a61-4c7f-970f-c841da1aaefb" providerId="AD" clId="Web-{DCB282C5-D3A1-4A5A-A85D-FB28153C7988}" dt="2023-10-05T00:01:09.807" v="19"/>
          <ac:picMkLst>
            <pc:docMk/>
            <pc:sldMk cId="2158886557" sldId="384"/>
            <ac:picMk id="23" creationId="{2B3C4F95-A0FA-45D9-BF43-1C398F65B891}"/>
          </ac:picMkLst>
        </pc:picChg>
        <pc:picChg chg="mod ord">
          <ac:chgData name="Girish Bhuteja" userId="S::gbhuteja5688@conestogac.on.ca::635fe69b-1a61-4c7f-970f-c841da1aaefb" providerId="AD" clId="Web-{DCB282C5-D3A1-4A5A-A85D-FB28153C7988}" dt="2023-10-05T00:01:09.807" v="19"/>
          <ac:picMkLst>
            <pc:docMk/>
            <pc:sldMk cId="2158886557" sldId="384"/>
            <ac:picMk id="25" creationId="{B7353C46-ACC1-4078-85C2-26B57B0E58B7}"/>
          </ac:picMkLst>
        </pc:picChg>
      </pc:sldChg>
    </pc:docChg>
  </pc:docChgLst>
  <pc:docChgLst>
    <pc:chgData name="Girish Bhuteja" userId="S::gbhuteja5688@conestogac.on.ca::635fe69b-1a61-4c7f-970f-c841da1aaefb" providerId="AD" clId="Web-{EDA2CB88-E61C-4139-A5A1-A014F81800D5}"/>
    <pc:docChg chg="delSld modSld sldOrd modSection">
      <pc:chgData name="Girish Bhuteja" userId="S::gbhuteja5688@conestogac.on.ca::635fe69b-1a61-4c7f-970f-c841da1aaefb" providerId="AD" clId="Web-{EDA2CB88-E61C-4139-A5A1-A014F81800D5}" dt="2023-10-05T03:04:55.598" v="13"/>
      <pc:docMkLst>
        <pc:docMk/>
      </pc:docMkLst>
      <pc:sldChg chg="del ord">
        <pc:chgData name="Girish Bhuteja" userId="S::gbhuteja5688@conestogac.on.ca::635fe69b-1a61-4c7f-970f-c841da1aaefb" providerId="AD" clId="Web-{EDA2CB88-E61C-4139-A5A1-A014F81800D5}" dt="2023-10-05T03:03:44.114" v="3"/>
        <pc:sldMkLst>
          <pc:docMk/>
          <pc:sldMk cId="3740286033" sldId="277"/>
        </pc:sldMkLst>
      </pc:sldChg>
      <pc:sldChg chg="addSp delSp modSp mod ord setBg">
        <pc:chgData name="Girish Bhuteja" userId="S::gbhuteja5688@conestogac.on.ca::635fe69b-1a61-4c7f-970f-c841da1aaefb" providerId="AD" clId="Web-{EDA2CB88-E61C-4139-A5A1-A014F81800D5}" dt="2023-10-05T03:04:55.598" v="13"/>
        <pc:sldMkLst>
          <pc:docMk/>
          <pc:sldMk cId="395518310" sldId="279"/>
        </pc:sldMkLst>
        <pc:spChg chg="add del mod ord">
          <ac:chgData name="Girish Bhuteja" userId="S::gbhuteja5688@conestogac.on.ca::635fe69b-1a61-4c7f-970f-c841da1aaefb" providerId="AD" clId="Web-{EDA2CB88-E61C-4139-A5A1-A014F81800D5}" dt="2023-10-05T03:04:44.161" v="12"/>
          <ac:spMkLst>
            <pc:docMk/>
            <pc:sldMk cId="395518310" sldId="279"/>
            <ac:spMk id="14" creationId="{C15EE852-24F1-4643-8082-AB45CFF2BA10}"/>
          </ac:spMkLst>
        </pc:spChg>
        <pc:spChg chg="add del">
          <ac:chgData name="Girish Bhuteja" userId="S::gbhuteja5688@conestogac.on.ca::635fe69b-1a61-4c7f-970f-c841da1aaefb" providerId="AD" clId="Web-{EDA2CB88-E61C-4139-A5A1-A014F81800D5}" dt="2023-10-05T03:04:44.161" v="12"/>
          <ac:spMkLst>
            <pc:docMk/>
            <pc:sldMk cId="395518310" sldId="279"/>
            <ac:spMk id="15" creationId="{4139825C-53C7-44F4-A064-9795CECD081B}"/>
          </ac:spMkLst>
        </pc:spChg>
        <pc:spChg chg="mod">
          <ac:chgData name="Girish Bhuteja" userId="S::gbhuteja5688@conestogac.on.ca::635fe69b-1a61-4c7f-970f-c841da1aaefb" providerId="AD" clId="Web-{EDA2CB88-E61C-4139-A5A1-A014F81800D5}" dt="2023-10-05T03:04:44.161" v="12"/>
          <ac:spMkLst>
            <pc:docMk/>
            <pc:sldMk cId="395518310" sldId="279"/>
            <ac:spMk id="19" creationId="{386DB667-0553-4FB8-B0E0-776539934AFF}"/>
          </ac:spMkLst>
        </pc:spChg>
        <pc:spChg chg="mod">
          <ac:chgData name="Girish Bhuteja" userId="S::gbhuteja5688@conestogac.on.ca::635fe69b-1a61-4c7f-970f-c841da1aaefb" providerId="AD" clId="Web-{EDA2CB88-E61C-4139-A5A1-A014F81800D5}" dt="2023-10-05T03:04:44.161" v="12"/>
          <ac:spMkLst>
            <pc:docMk/>
            <pc:sldMk cId="395518310" sldId="279"/>
            <ac:spMk id="20" creationId="{C77C6228-C5A8-44DC-ABD7-A22A4475D3DF}"/>
          </ac:spMkLst>
        </pc:spChg>
        <pc:spChg chg="mod">
          <ac:chgData name="Girish Bhuteja" userId="S::gbhuteja5688@conestogac.on.ca::635fe69b-1a61-4c7f-970f-c841da1aaefb" providerId="AD" clId="Web-{EDA2CB88-E61C-4139-A5A1-A014F81800D5}" dt="2023-10-05T03:04:44.161" v="12"/>
          <ac:spMkLst>
            <pc:docMk/>
            <pc:sldMk cId="395518310" sldId="279"/>
            <ac:spMk id="21" creationId="{1C563B34-DD53-4FB1-B8C2-8914E01C6365}"/>
          </ac:spMkLst>
        </pc:spChg>
        <pc:spChg chg="add del">
          <ac:chgData name="Girish Bhuteja" userId="S::gbhuteja5688@conestogac.on.ca::635fe69b-1a61-4c7f-970f-c841da1aaefb" providerId="AD" clId="Web-{EDA2CB88-E61C-4139-A5A1-A014F81800D5}" dt="2023-10-05T03:04:38.473" v="7"/>
          <ac:spMkLst>
            <pc:docMk/>
            <pc:sldMk cId="395518310" sldId="279"/>
            <ac:spMk id="26" creationId="{82184FF4-7029-4ED7-813A-192E60608764}"/>
          </ac:spMkLst>
        </pc:spChg>
        <pc:spChg chg="add del">
          <ac:chgData name="Girish Bhuteja" userId="S::gbhuteja5688@conestogac.on.ca::635fe69b-1a61-4c7f-970f-c841da1aaefb" providerId="AD" clId="Web-{EDA2CB88-E61C-4139-A5A1-A014F81800D5}" dt="2023-10-05T03:04:38.473" v="7"/>
          <ac:spMkLst>
            <pc:docMk/>
            <pc:sldMk cId="395518310" sldId="279"/>
            <ac:spMk id="28" creationId="{AAA7AB09-557C-41AD-9113-FF9F68FA1035}"/>
          </ac:spMkLst>
        </pc:spChg>
        <pc:spChg chg="add del">
          <ac:chgData name="Girish Bhuteja" userId="S::gbhuteja5688@conestogac.on.ca::635fe69b-1a61-4c7f-970f-c841da1aaefb" providerId="AD" clId="Web-{EDA2CB88-E61C-4139-A5A1-A014F81800D5}" dt="2023-10-05T03:04:38.473" v="7"/>
          <ac:spMkLst>
            <pc:docMk/>
            <pc:sldMk cId="395518310" sldId="279"/>
            <ac:spMk id="30" creationId="{EF99ECAA-1F11-4937-BBA6-51935AB44C9D}"/>
          </ac:spMkLst>
        </pc:spChg>
        <pc:spChg chg="add del">
          <ac:chgData name="Girish Bhuteja" userId="S::gbhuteja5688@conestogac.on.ca::635fe69b-1a61-4c7f-970f-c841da1aaefb" providerId="AD" clId="Web-{EDA2CB88-E61C-4139-A5A1-A014F81800D5}" dt="2023-10-05T03:04:44.145" v="11"/>
          <ac:spMkLst>
            <pc:docMk/>
            <pc:sldMk cId="395518310" sldId="279"/>
            <ac:spMk id="34" creationId="{6FF3A87B-2255-45E0-A551-C11FAF93290C}"/>
          </ac:spMkLst>
        </pc:spChg>
        <pc:spChg chg="add del">
          <ac:chgData name="Girish Bhuteja" userId="S::gbhuteja5688@conestogac.on.ca::635fe69b-1a61-4c7f-970f-c841da1aaefb" providerId="AD" clId="Web-{EDA2CB88-E61C-4139-A5A1-A014F81800D5}" dt="2023-10-05T03:04:38.473" v="7"/>
          <ac:spMkLst>
            <pc:docMk/>
            <pc:sldMk cId="395518310" sldId="279"/>
            <ac:spMk id="38" creationId="{1DB043B4-68C6-45B9-82AC-A5800EADB8DB}"/>
          </ac:spMkLst>
        </pc:spChg>
        <pc:spChg chg="add">
          <ac:chgData name="Girish Bhuteja" userId="S::gbhuteja5688@conestogac.on.ca::635fe69b-1a61-4c7f-970f-c841da1aaefb" providerId="AD" clId="Web-{EDA2CB88-E61C-4139-A5A1-A014F81800D5}" dt="2023-10-05T03:04:44.161" v="12"/>
          <ac:spMkLst>
            <pc:docMk/>
            <pc:sldMk cId="395518310" sldId="279"/>
            <ac:spMk id="39" creationId="{647A77D8-817B-4A9F-86AA-FE781E813DBC}"/>
          </ac:spMkLst>
        </pc:spChg>
        <pc:spChg chg="add del">
          <ac:chgData name="Girish Bhuteja" userId="S::gbhuteja5688@conestogac.on.ca::635fe69b-1a61-4c7f-970f-c841da1aaefb" providerId="AD" clId="Web-{EDA2CB88-E61C-4139-A5A1-A014F81800D5}" dt="2023-10-05T03:04:38.473" v="7"/>
          <ac:spMkLst>
            <pc:docMk/>
            <pc:sldMk cId="395518310" sldId="279"/>
            <ac:spMk id="40" creationId="{AD4EA4DF-0E7C-4098-86F6-7D0ACAEFC0BF}"/>
          </ac:spMkLst>
        </pc:spChg>
        <pc:spChg chg="add del">
          <ac:chgData name="Girish Bhuteja" userId="S::gbhuteja5688@conestogac.on.ca::635fe69b-1a61-4c7f-970f-c841da1aaefb" providerId="AD" clId="Web-{EDA2CB88-E61C-4139-A5A1-A014F81800D5}" dt="2023-10-05T03:04:38.473" v="7"/>
          <ac:spMkLst>
            <pc:docMk/>
            <pc:sldMk cId="395518310" sldId="279"/>
            <ac:spMk id="42" creationId="{FE05BC49-0F00-4C85-9AF5-A0CC5B39C8D2}"/>
          </ac:spMkLst>
        </pc:spChg>
        <pc:spChg chg="add del">
          <ac:chgData name="Girish Bhuteja" userId="S::gbhuteja5688@conestogac.on.ca::635fe69b-1a61-4c7f-970f-c841da1aaefb" providerId="AD" clId="Web-{EDA2CB88-E61C-4139-A5A1-A014F81800D5}" dt="2023-10-05T03:04:41.317" v="9"/>
          <ac:spMkLst>
            <pc:docMk/>
            <pc:sldMk cId="395518310" sldId="279"/>
            <ac:spMk id="44" creationId="{65EE0CA1-D3EE-4024-8924-687FF7C9BED1}"/>
          </ac:spMkLst>
        </pc:spChg>
        <pc:spChg chg="add del">
          <ac:chgData name="Girish Bhuteja" userId="S::gbhuteja5688@conestogac.on.ca::635fe69b-1a61-4c7f-970f-c841da1aaefb" providerId="AD" clId="Web-{EDA2CB88-E61C-4139-A5A1-A014F81800D5}" dt="2023-10-05T03:04:44.145" v="11"/>
          <ac:spMkLst>
            <pc:docMk/>
            <pc:sldMk cId="395518310" sldId="279"/>
            <ac:spMk id="49" creationId="{A5931BE0-4B93-4D6C-878E-ACC59D6B4587}"/>
          </ac:spMkLst>
        </pc:spChg>
        <pc:spChg chg="add del">
          <ac:chgData name="Girish Bhuteja" userId="S::gbhuteja5688@conestogac.on.ca::635fe69b-1a61-4c7f-970f-c841da1aaefb" providerId="AD" clId="Web-{EDA2CB88-E61C-4139-A5A1-A014F81800D5}" dt="2023-10-05T03:04:44.145" v="11"/>
          <ac:spMkLst>
            <pc:docMk/>
            <pc:sldMk cId="395518310" sldId="279"/>
            <ac:spMk id="50" creationId="{C15EE852-24F1-4643-8082-AB45CFF2BA10}"/>
          </ac:spMkLst>
        </pc:spChg>
        <pc:spChg chg="add del">
          <ac:chgData name="Girish Bhuteja" userId="S::gbhuteja5688@conestogac.on.ca::635fe69b-1a61-4c7f-970f-c841da1aaefb" providerId="AD" clId="Web-{EDA2CB88-E61C-4139-A5A1-A014F81800D5}" dt="2023-10-05T03:04:44.145" v="11"/>
          <ac:spMkLst>
            <pc:docMk/>
            <pc:sldMk cId="395518310" sldId="279"/>
            <ac:spMk id="51" creationId="{4139825C-53C7-44F4-A064-9795CECD081B}"/>
          </ac:spMkLst>
        </pc:spChg>
        <pc:spChg chg="add">
          <ac:chgData name="Girish Bhuteja" userId="S::gbhuteja5688@conestogac.on.ca::635fe69b-1a61-4c7f-970f-c841da1aaefb" providerId="AD" clId="Web-{EDA2CB88-E61C-4139-A5A1-A014F81800D5}" dt="2023-10-05T03:04:44.161" v="12"/>
          <ac:spMkLst>
            <pc:docMk/>
            <pc:sldMk cId="395518310" sldId="279"/>
            <ac:spMk id="56" creationId="{A5931BE0-4B93-4D6C-878E-ACC59D6B4587}"/>
          </ac:spMkLst>
        </pc:spChg>
        <pc:spChg chg="add">
          <ac:chgData name="Girish Bhuteja" userId="S::gbhuteja5688@conestogac.on.ca::635fe69b-1a61-4c7f-970f-c841da1aaefb" providerId="AD" clId="Web-{EDA2CB88-E61C-4139-A5A1-A014F81800D5}" dt="2023-10-05T03:04:44.161" v="12"/>
          <ac:spMkLst>
            <pc:docMk/>
            <pc:sldMk cId="395518310" sldId="279"/>
            <ac:spMk id="57" creationId="{C15EE852-24F1-4643-8082-AB45CFF2BA10}"/>
          </ac:spMkLst>
        </pc:spChg>
        <pc:spChg chg="add">
          <ac:chgData name="Girish Bhuteja" userId="S::gbhuteja5688@conestogac.on.ca::635fe69b-1a61-4c7f-970f-c841da1aaefb" providerId="AD" clId="Web-{EDA2CB88-E61C-4139-A5A1-A014F81800D5}" dt="2023-10-05T03:04:44.161" v="12"/>
          <ac:spMkLst>
            <pc:docMk/>
            <pc:sldMk cId="395518310" sldId="279"/>
            <ac:spMk id="58" creationId="{4139825C-53C7-44F4-A064-9795CECD081B}"/>
          </ac:spMkLst>
        </pc:spChg>
        <pc:grpChg chg="add del">
          <ac:chgData name="Girish Bhuteja" userId="S::gbhuteja5688@conestogac.on.ca::635fe69b-1a61-4c7f-970f-c841da1aaefb" providerId="AD" clId="Web-{EDA2CB88-E61C-4139-A5A1-A014F81800D5}" dt="2023-10-05T03:04:38.473" v="7"/>
          <ac:grpSpMkLst>
            <pc:docMk/>
            <pc:sldMk cId="395518310" sldId="279"/>
            <ac:grpSpMk id="32" creationId="{79DE9FAB-6BBA-4CFE-B67D-77B47F01ECA4}"/>
          </ac:grpSpMkLst>
        </pc:grpChg>
        <pc:grpChg chg="add del">
          <ac:chgData name="Girish Bhuteja" userId="S::gbhuteja5688@conestogac.on.ca::635fe69b-1a61-4c7f-970f-c841da1aaefb" providerId="AD" clId="Web-{EDA2CB88-E61C-4139-A5A1-A014F81800D5}" dt="2023-10-05T03:04:44.145" v="11"/>
          <ac:grpSpMkLst>
            <pc:docMk/>
            <pc:sldMk cId="395518310" sldId="279"/>
            <ac:grpSpMk id="46" creationId="{3BDBC526-6DCD-4FF6-8395-D8C22E46E527}"/>
          </ac:grpSpMkLst>
        </pc:grpChg>
        <pc:grpChg chg="add">
          <ac:chgData name="Girish Bhuteja" userId="S::gbhuteja5688@conestogac.on.ca::635fe69b-1a61-4c7f-970f-c841da1aaefb" providerId="AD" clId="Web-{EDA2CB88-E61C-4139-A5A1-A014F81800D5}" dt="2023-10-05T03:04:44.161" v="12"/>
          <ac:grpSpMkLst>
            <pc:docMk/>
            <pc:sldMk cId="395518310" sldId="279"/>
            <ac:grpSpMk id="53" creationId="{3BDBC526-6DCD-4FF6-8395-D8C22E46E527}"/>
          </ac:grpSpMkLst>
        </pc:grpChg>
        <pc:grpChg chg="add">
          <ac:chgData name="Girish Bhuteja" userId="S::gbhuteja5688@conestogac.on.ca::635fe69b-1a61-4c7f-970f-c841da1aaefb" providerId="AD" clId="Web-{EDA2CB88-E61C-4139-A5A1-A014F81800D5}" dt="2023-10-05T03:04:44.161" v="12"/>
          <ac:grpSpMkLst>
            <pc:docMk/>
            <pc:sldMk cId="395518310" sldId="279"/>
            <ac:grpSpMk id="59" creationId="{183B29DA-9BB8-4BA8-B8E1-8C2B544078C7}"/>
          </ac:grpSpMkLst>
        </pc:grpChg>
        <pc:picChg chg="mod ord">
          <ac:chgData name="Girish Bhuteja" userId="S::gbhuteja5688@conestogac.on.ca::635fe69b-1a61-4c7f-970f-c841da1aaefb" providerId="AD" clId="Web-{EDA2CB88-E61C-4139-A5A1-A014F81800D5}" dt="2023-10-05T03:04:44.161" v="12"/>
          <ac:picMkLst>
            <pc:docMk/>
            <pc:sldMk cId="395518310" sldId="279"/>
            <ac:picMk id="18" creationId="{301557C2-9072-409B-88EC-E8577CEFCAFB}"/>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10/5/2023</a:t>
            </a:fld>
            <a:endParaRPr lang="en-US"/>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svg>
</file>

<file path=ppt/media/image24.png>
</file>

<file path=ppt/media/image25.png>
</file>

<file path=ppt/media/image26.jpeg>
</file>

<file path=ppt/media/image27.jpeg>
</file>

<file path=ppt/media/image3.jpe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10/5/2023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83A999-5E0E-42CA-8400-604AE921FF7C}" type="slidenum">
              <a:rPr lang="en-US" smtClean="0"/>
              <a:t>1</a:t>
            </a:fld>
            <a:endParaRPr lang="en-US"/>
          </a:p>
        </p:txBody>
      </p:sp>
    </p:spTree>
    <p:extLst>
      <p:ext uri="{BB962C8B-B14F-4D97-AF65-F5344CB8AC3E}">
        <p14:creationId xmlns:p14="http://schemas.microsoft.com/office/powerpoint/2010/main" val="1560835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83A999-5E0E-42CA-8400-604AE921FF7C}" type="slidenum">
              <a:rPr lang="en-US" smtClean="0"/>
              <a:t>2</a:t>
            </a:fld>
            <a:endParaRPr lang="en-US"/>
          </a:p>
        </p:txBody>
      </p:sp>
    </p:spTree>
    <p:extLst>
      <p:ext uri="{BB962C8B-B14F-4D97-AF65-F5344CB8AC3E}">
        <p14:creationId xmlns:p14="http://schemas.microsoft.com/office/powerpoint/2010/main" val="21003312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83A999-5E0E-42CA-8400-604AE921FF7C}" type="slidenum">
              <a:rPr lang="en-US" smtClean="0"/>
              <a:t>3</a:t>
            </a:fld>
            <a:endParaRPr lang="en-US"/>
          </a:p>
        </p:txBody>
      </p:sp>
    </p:spTree>
    <p:extLst>
      <p:ext uri="{BB962C8B-B14F-4D97-AF65-F5344CB8AC3E}">
        <p14:creationId xmlns:p14="http://schemas.microsoft.com/office/powerpoint/2010/main" val="15865501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2DC0559-D619-4E56-BF6F-3712370C2150}" type="slidenum">
              <a:rPr lang="en-US" smtClean="0"/>
              <a:t>18</a:t>
            </a:fld>
            <a:endParaRPr lang="en-US"/>
          </a:p>
        </p:txBody>
      </p:sp>
    </p:spTree>
    <p:extLst>
      <p:ext uri="{BB962C8B-B14F-4D97-AF65-F5344CB8AC3E}">
        <p14:creationId xmlns:p14="http://schemas.microsoft.com/office/powerpoint/2010/main" val="30218516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83A999-5E0E-42CA-8400-604AE921FF7C}" type="slidenum">
              <a:rPr lang="en-US" smtClean="0"/>
              <a:t>19</a:t>
            </a:fld>
            <a:endParaRPr lang="en-US"/>
          </a:p>
        </p:txBody>
      </p:sp>
    </p:spTree>
    <p:extLst>
      <p:ext uri="{BB962C8B-B14F-4D97-AF65-F5344CB8AC3E}">
        <p14:creationId xmlns:p14="http://schemas.microsoft.com/office/powerpoint/2010/main" val="34722494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83A999-5E0E-42CA-8400-604AE921FF7C}" type="slidenum">
              <a:rPr lang="en-US" smtClean="0"/>
              <a:t>20</a:t>
            </a:fld>
            <a:endParaRPr lang="en-US"/>
          </a:p>
        </p:txBody>
      </p:sp>
    </p:spTree>
    <p:extLst>
      <p:ext uri="{BB962C8B-B14F-4D97-AF65-F5344CB8AC3E}">
        <p14:creationId xmlns:p14="http://schemas.microsoft.com/office/powerpoint/2010/main" val="32893783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2DC0559-D619-4E56-BF6F-3712370C2150}" type="slidenum">
              <a:rPr lang="en-US" smtClean="0"/>
              <a:t>21</a:t>
            </a:fld>
            <a:endParaRPr lang="en-US"/>
          </a:p>
        </p:txBody>
      </p:sp>
    </p:spTree>
    <p:extLst>
      <p:ext uri="{BB962C8B-B14F-4D97-AF65-F5344CB8AC3E}">
        <p14:creationId xmlns:p14="http://schemas.microsoft.com/office/powerpoint/2010/main" val="5145412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anchor="b" anchorCtr="0">
            <a:noAutofit/>
          </a:bodyPr>
          <a:lstStyle/>
          <a:p>
            <a:r>
              <a:rPr lang="en-US"/>
              <a:t>Click to edit Master title style</a:t>
            </a:r>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a:noAutofit/>
          </a:bodyPr>
          <a:lstStyle>
            <a:lvl1pPr>
              <a:buNone/>
              <a:defRPr sz="2400"/>
            </a:lvl1pPr>
          </a:lstStyle>
          <a:p>
            <a:r>
              <a:rPr lang="en-US">
                <a:solidFill>
                  <a:schemeClr val="tx1">
                    <a:alpha val="60000"/>
                  </a:schemeClr>
                </a:solidFill>
              </a:rPr>
              <a:t>Click to edit Master subtitle style</a:t>
            </a: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a:noAutofit/>
          </a:bodyPr>
          <a:lstStyle/>
          <a:p>
            <a:r>
              <a:rPr lang="en-US"/>
              <a:t>Click icon to add picture</a:t>
            </a:r>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a:noAutofit/>
          </a:bodyPr>
          <a:lstStyle/>
          <a:p>
            <a:r>
              <a:rPr lang="en-US"/>
              <a:t>Click icon to add picture</a:t>
            </a:r>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Autofit/>
          </a:bodyPr>
          <a:lstStyle>
            <a:lvl1pPr algn="l">
              <a:lnSpc>
                <a:spcPct val="100000"/>
              </a:lnSpc>
              <a:defRPr sz="6400"/>
            </a:lvl1pPr>
          </a:lstStyle>
          <a:p>
            <a:r>
              <a:rPr lang="en-US"/>
              <a:t>Click to edit Master title style</a:t>
            </a:r>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noAutofit/>
          </a:bodyPr>
          <a:lstStyle>
            <a:lvl1pPr>
              <a:lnSpc>
                <a:spcPct val="100000"/>
              </a:lnSpc>
              <a:defRPr/>
            </a:lvl1pPr>
          </a:lstStyle>
          <a:p>
            <a:r>
              <a:rPr lang="en-US"/>
              <a:t>Click to edit Master title style</a:t>
            </a:r>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Autofit/>
          </a:bodyPr>
          <a:lstStyle>
            <a:lvl1pPr>
              <a:lnSpc>
                <a:spcPct val="100000"/>
              </a:lnSpc>
              <a:defRPr sz="3200"/>
            </a:lvl1pPr>
          </a:lstStyle>
          <a:p>
            <a:r>
              <a:rPr lang="en-US"/>
              <a:t>Click to edit Master title style</a:t>
            </a:r>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98356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4284120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Tree>
    <p:extLst>
      <p:ext uri="{BB962C8B-B14F-4D97-AF65-F5344CB8AC3E}">
        <p14:creationId xmlns:p14="http://schemas.microsoft.com/office/powerpoint/2010/main" val="2570260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US" dirty="0"/>
            </a:lvl1pPr>
          </a:lstStyle>
          <a:p>
            <a:pPr lvl="0">
              <a:lnSpc>
                <a:spcPct val="100000"/>
              </a:lnSpc>
            </a:pPr>
            <a:r>
              <a:rPr lang="en-US"/>
              <a:t>Click to edit Master title style</a:t>
            </a:r>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noAutofit/>
          </a:bodyPr>
          <a:lstStyle/>
          <a:p>
            <a:r>
              <a:rPr lang="en-US"/>
              <a:t>Tuesday, February 2, 20XX</a:t>
            </a:r>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a:t>Click icon to add picture</a:t>
            </a:r>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noAutofit/>
          </a:bodyPr>
          <a:lstStyle/>
          <a:p>
            <a:r>
              <a:rPr lang="en-US"/>
              <a:t>Tuesday, February 2, 20XX</a:t>
            </a:r>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US" sz="1400" b="0" cap="all" spc="200" baseline="0" dirty="0">
                <a:solidFill>
                  <a:schemeClr val="tx1"/>
                </a:solidFill>
              </a:defRPr>
            </a:lvl1pPr>
          </a:lstStyle>
          <a:p>
            <a:pPr marL="228600" lvl="0" indent="-22860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noAutofit/>
          </a:bodyPr>
          <a:lstStyle/>
          <a:p>
            <a:r>
              <a:rPr lang="en-US"/>
              <a:t>Tuesday, February 2, 20XX</a:t>
            </a:r>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noAutofit/>
          </a:bodyPr>
          <a:lstStyle/>
          <a:p>
            <a:r>
              <a:rPr lang="en-US"/>
              <a:t>Sample Footer Text</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a:lnSpc>
                <a:spcPct val="100000"/>
              </a:lnSpc>
            </a:pPr>
            <a:r>
              <a:rPr lang="en-US"/>
              <a:t>Click to edit Master title style</a:t>
            </a:r>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Tuesday, February 2, 20XX</a:t>
            </a:r>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Sample Footer Text</a:t>
            </a:r>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4.png"/><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23.sv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www.thebluediamondgallery.com/financial03/b/benefits.html" TargetMode="External"/><Relationship Id="rId2" Type="http://schemas.openxmlformats.org/officeDocument/2006/relationships/image" Target="../media/image8.jpeg"/><Relationship Id="rId1" Type="http://schemas.openxmlformats.org/officeDocument/2006/relationships/slideLayout" Target="../slideLayouts/slideLayout6.xml"/><Relationship Id="rId4" Type="http://schemas.openxmlformats.org/officeDocument/2006/relationships/hyperlink" Target="https://creativecommons.org/licenses/by-sa/3.0/"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3" name="Freeform: Shape 42">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5" name="Oval 4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6" name="Group 45">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26" name="Freeform: Shape 25">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8" name="Oval 27">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Oval 28">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7" name="Rectangle 46">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Placeholder 13" descr="A group of people sitting around a table&#10;&#10;Description automatically generated">
            <a:extLst>
              <a:ext uri="{FF2B5EF4-FFF2-40B4-BE49-F238E27FC236}">
                <a16:creationId xmlns:a16="http://schemas.microsoft.com/office/drawing/2014/main" id="{9A8AD548-922D-4E1D-B19C-5F6E808B8160}"/>
              </a:ext>
            </a:extLst>
          </p:cNvPr>
          <p:cNvPicPr>
            <a:picLocks noGrp="1" noChangeAspect="1"/>
          </p:cNvPicPr>
          <p:nvPr>
            <p:ph type="pic" sz="quarter" idx="13"/>
          </p:nvPr>
        </p:nvPicPr>
        <p:blipFill rotWithShape="1">
          <a:blip r:embed="rId3"/>
          <a:srcRect t="11861" b="31889"/>
          <a:stretch/>
        </p:blipFill>
        <p:spPr>
          <a:xfrm>
            <a:off x="20" y="1"/>
            <a:ext cx="12191980" cy="685800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48" name="Rectangle 47">
            <a:extLst>
              <a:ext uri="{FF2B5EF4-FFF2-40B4-BE49-F238E27FC236}">
                <a16:creationId xmlns:a16="http://schemas.microsoft.com/office/drawing/2014/main" id="{AD4EA4DF-0E7C-4098-86F6-7D0ACAEFC0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332287" y="0"/>
            <a:ext cx="7859713" cy="6857998"/>
          </a:xfrm>
          <a:prstGeom prst="rect">
            <a:avLst/>
          </a:prstGeom>
          <a:gradFill flip="none" rotWithShape="1">
            <a:gsLst>
              <a:gs pos="50000">
                <a:schemeClr val="bg2">
                  <a:alpha val="60000"/>
                </a:schemeClr>
              </a:gs>
              <a:gs pos="0">
                <a:schemeClr val="bg2">
                  <a:alpha val="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2B37274-D9A3-7A6F-00FD-D2CE2A414BC0}"/>
              </a:ext>
            </a:extLst>
          </p:cNvPr>
          <p:cNvSpPr/>
          <p:nvPr/>
        </p:nvSpPr>
        <p:spPr>
          <a:xfrm>
            <a:off x="7865616" y="0"/>
            <a:ext cx="4326364" cy="6857999"/>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286E938C-9D94-4B05-979A-D39FFC457291}"/>
              </a:ext>
            </a:extLst>
          </p:cNvPr>
          <p:cNvSpPr>
            <a:spLocks noGrp="1"/>
          </p:cNvSpPr>
          <p:nvPr>
            <p:ph type="ctrTitle"/>
          </p:nvPr>
        </p:nvSpPr>
        <p:spPr>
          <a:xfrm>
            <a:off x="8075613" y="549275"/>
            <a:ext cx="3565524" cy="2887174"/>
          </a:xfrm>
        </p:spPr>
        <p:txBody>
          <a:bodyPr vert="horz" wrap="square" lIns="0" tIns="0" rIns="0" bIns="0" rtlCol="0" anchor="b" anchorCtr="0">
            <a:normAutofit/>
          </a:bodyPr>
          <a:lstStyle/>
          <a:p>
            <a:r>
              <a:rPr lang="en-US" kern="1200">
                <a:solidFill>
                  <a:schemeClr val="tx1"/>
                </a:solidFill>
                <a:latin typeface="+mj-lt"/>
                <a:ea typeface="+mj-ea"/>
                <a:cs typeface="+mj-cs"/>
              </a:rPr>
              <a:t>Group 1:  Project Proposal</a:t>
            </a:r>
          </a:p>
        </p:txBody>
      </p:sp>
      <p:sp>
        <p:nvSpPr>
          <p:cNvPr id="35" name="Rectangle 34">
            <a:extLst>
              <a:ext uri="{FF2B5EF4-FFF2-40B4-BE49-F238E27FC236}">
                <a16:creationId xmlns:a16="http://schemas.microsoft.com/office/drawing/2014/main" id="{FE05BC49-0F00-4C85-9AF5-A0CC5B39C8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B1298C5F-2B89-D4A7-1F5D-855882D2ACC0}"/>
              </a:ext>
            </a:extLst>
          </p:cNvPr>
          <p:cNvSpPr txBox="1"/>
          <p:nvPr/>
        </p:nvSpPr>
        <p:spPr>
          <a:xfrm>
            <a:off x="8075613" y="3681759"/>
            <a:ext cx="3262385"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Team Members: </a:t>
            </a:r>
          </a:p>
          <a:p>
            <a:r>
              <a:rPr lang="en-US"/>
              <a:t>Yinus </a:t>
            </a:r>
            <a:r>
              <a:rPr lang="en-US" err="1"/>
              <a:t>Alamutu</a:t>
            </a:r>
            <a:r>
              <a:rPr lang="en-US"/>
              <a:t>, Girish </a:t>
            </a:r>
            <a:r>
              <a:rPr lang="en-US" err="1"/>
              <a:t>Bhuteja</a:t>
            </a:r>
            <a:r>
              <a:rPr lang="en-US"/>
              <a:t>, Ethan Nguyen, </a:t>
            </a:r>
            <a:r>
              <a:rPr lang="en-US" sz="1800" b="0" i="0">
                <a:solidFill>
                  <a:srgbClr val="FFFFFF"/>
                </a:solidFill>
                <a:effectLst/>
                <a:latin typeface="Gill Sans MT" panose="020B0502020104020203" pitchFamily="34" charset="0"/>
              </a:rPr>
              <a:t>Rian Sanchez,</a:t>
            </a:r>
            <a:endParaRPr lang="en-US"/>
          </a:p>
        </p:txBody>
      </p:sp>
    </p:spTree>
    <p:extLst>
      <p:ext uri="{BB962C8B-B14F-4D97-AF65-F5344CB8AC3E}">
        <p14:creationId xmlns:p14="http://schemas.microsoft.com/office/powerpoint/2010/main" val="752814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Oval 16">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9" name="Group 18">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20" name="Freeform: Shape 19">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Oval 21">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Oval 22">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25" name="Rectangle 24">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A3AE4439-9B00-BB53-0E8E-06B34673B4B8}"/>
              </a:ext>
            </a:extLst>
          </p:cNvPr>
          <p:cNvSpPr>
            <a:spLocks noGrp="1"/>
          </p:cNvSpPr>
          <p:nvPr>
            <p:ph type="ctrTitle"/>
          </p:nvPr>
        </p:nvSpPr>
        <p:spPr>
          <a:xfrm>
            <a:off x="550864" y="1007165"/>
            <a:ext cx="3565524" cy="2429284"/>
          </a:xfrm>
        </p:spPr>
        <p:txBody>
          <a:bodyPr vert="horz" wrap="square" lIns="0" tIns="0" rIns="0" bIns="0" rtlCol="0" anchor="b" anchorCtr="0">
            <a:normAutofit/>
          </a:bodyPr>
          <a:lstStyle/>
          <a:p>
            <a:r>
              <a:rPr lang="en-US" sz="4400" kern="1200">
                <a:solidFill>
                  <a:schemeClr val="tx1"/>
                </a:solidFill>
                <a:latin typeface="+mj-lt"/>
                <a:ea typeface="+mj-ea"/>
                <a:cs typeface="+mj-cs"/>
              </a:rPr>
              <a:t>Brief Overview Of The Class Diagram</a:t>
            </a:r>
          </a:p>
        </p:txBody>
      </p:sp>
      <p:sp>
        <p:nvSpPr>
          <p:cNvPr id="7" name="Subtitle 6">
            <a:extLst>
              <a:ext uri="{FF2B5EF4-FFF2-40B4-BE49-F238E27FC236}">
                <a16:creationId xmlns:a16="http://schemas.microsoft.com/office/drawing/2014/main" id="{25E5064B-D6B4-DA2F-B4B1-6003824C1326}"/>
              </a:ext>
            </a:extLst>
          </p:cNvPr>
          <p:cNvSpPr>
            <a:spLocks noGrp="1"/>
          </p:cNvSpPr>
          <p:nvPr>
            <p:ph type="subTitle" idx="1"/>
          </p:nvPr>
        </p:nvSpPr>
        <p:spPr>
          <a:xfrm>
            <a:off x="550863" y="3569008"/>
            <a:ext cx="3565525" cy="1731656"/>
          </a:xfrm>
        </p:spPr>
        <p:txBody>
          <a:bodyPr vert="horz" wrap="square" lIns="0" tIns="0" rIns="0" bIns="0" rtlCol="0" anchor="t">
            <a:normAutofit/>
          </a:bodyPr>
          <a:lstStyle/>
          <a:p>
            <a:pPr marL="0" indent="0">
              <a:lnSpc>
                <a:spcPct val="100000"/>
              </a:lnSpc>
            </a:pPr>
            <a:r>
              <a:rPr lang="en-US" sz="2000">
                <a:solidFill>
                  <a:srgbClr val="FFFFFF">
                    <a:alpha val="60000"/>
                  </a:srgbClr>
                </a:solidFill>
              </a:rPr>
              <a:t>Private and Public attributes</a:t>
            </a:r>
          </a:p>
          <a:p>
            <a:pPr marL="0" indent="0">
              <a:lnSpc>
                <a:spcPct val="100000"/>
              </a:lnSpc>
            </a:pPr>
            <a:r>
              <a:rPr lang="en-US" sz="2000">
                <a:solidFill>
                  <a:srgbClr val="FFFFFF">
                    <a:alpha val="60000"/>
                  </a:srgbClr>
                </a:solidFill>
              </a:rPr>
              <a:t>Method description </a:t>
            </a:r>
          </a:p>
        </p:txBody>
      </p:sp>
      <p:sp>
        <p:nvSpPr>
          <p:cNvPr id="27" name="Oval 26">
            <a:extLst>
              <a:ext uri="{FF2B5EF4-FFF2-40B4-BE49-F238E27FC236}">
                <a16:creationId xmlns:a16="http://schemas.microsoft.com/office/drawing/2014/main" id="{7AEC842D-C905-4DEA-B1C3-CA51995C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863" y="549274"/>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Rectangle 28">
            <a:extLst>
              <a:ext uri="{FF2B5EF4-FFF2-40B4-BE49-F238E27FC236}">
                <a16:creationId xmlns:a16="http://schemas.microsoft.com/office/drawing/2014/main" id="{FE05BC49-0F00-4C85-9AF5-A0CC5B39C8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9845873E-9C86-4496-87B7-3A6141D7DE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69384" y="4508500"/>
            <a:ext cx="1468514" cy="1521012"/>
            <a:chOff x="5236793" y="2432482"/>
            <a:chExt cx="1468514" cy="1521012"/>
          </a:xfrm>
        </p:grpSpPr>
        <p:sp>
          <p:nvSpPr>
            <p:cNvPr id="32" name="Freeform 5">
              <a:extLst>
                <a:ext uri="{FF2B5EF4-FFF2-40B4-BE49-F238E27FC236}">
                  <a16:creationId xmlns:a16="http://schemas.microsoft.com/office/drawing/2014/main" id="{67B3FE92-6018-4D9B-9B3E-264810BCB42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463135" y="2432482"/>
              <a:ext cx="1242172" cy="729202"/>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4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3" name="Freeform 6">
              <a:extLst>
                <a:ext uri="{FF2B5EF4-FFF2-40B4-BE49-F238E27FC236}">
                  <a16:creationId xmlns:a16="http://schemas.microsoft.com/office/drawing/2014/main" id="{6ADEA1A7-349B-4EC9-9458-EBB1E9BFDA3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236793" y="2566400"/>
              <a:ext cx="611884" cy="1076550"/>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4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Freeform 8">
              <a:extLst>
                <a:ext uri="{FF2B5EF4-FFF2-40B4-BE49-F238E27FC236}">
                  <a16:creationId xmlns:a16="http://schemas.microsoft.com/office/drawing/2014/main" id="{83BB3CBA-4085-4566-9B1D-656DA46E3B8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765469" y="2876944"/>
              <a:ext cx="630288" cy="1076550"/>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40000"/>
                    <a:lumOff val="60000"/>
                    <a:alpha val="60000"/>
                  </a:schemeClr>
                </a:gs>
              </a:gsLst>
              <a:lin ang="18000000" scaled="0"/>
              <a:tileRect/>
            </a:gradFill>
            <a:ln>
              <a:noFill/>
            </a:ln>
            <a:effectLst>
              <a:innerShdw blurRad="508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8" name="Picture Placeholder 7" descr="A screenshot of a computer screen&#10;&#10;Description automatically generated">
            <a:extLst>
              <a:ext uri="{FF2B5EF4-FFF2-40B4-BE49-F238E27FC236}">
                <a16:creationId xmlns:a16="http://schemas.microsoft.com/office/drawing/2014/main" id="{93248FE0-AEB7-F6DF-329C-840F730FB333}"/>
              </a:ext>
            </a:extLst>
          </p:cNvPr>
          <p:cNvPicPr>
            <a:picLocks noGrp="1" noChangeAspect="1"/>
          </p:cNvPicPr>
          <p:nvPr>
            <p:ph type="pic" sz="quarter" idx="13"/>
          </p:nvPr>
        </p:nvPicPr>
        <p:blipFill rotWithShape="1">
          <a:blip r:embed="rId2"/>
          <a:srcRect t="301" r="-1" b="-1"/>
          <a:stretch/>
        </p:blipFill>
        <p:spPr>
          <a:xfrm>
            <a:off x="4743451" y="549275"/>
            <a:ext cx="6897687" cy="5759451"/>
          </a:xfrm>
          <a:custGeom>
            <a:avLst/>
            <a:gdLst/>
            <a:ahLst/>
            <a:cxnLst/>
            <a:rect l="l" t="t" r="r" b="b"/>
            <a:pathLst>
              <a:path w="6897687" h="5759451">
                <a:moveTo>
                  <a:pt x="0" y="0"/>
                </a:moveTo>
                <a:lnTo>
                  <a:pt x="6897687" y="0"/>
                </a:lnTo>
                <a:lnTo>
                  <a:pt x="6897687" y="5759451"/>
                </a:lnTo>
                <a:lnTo>
                  <a:pt x="0" y="5759451"/>
                </a:lnTo>
                <a:close/>
              </a:path>
            </a:pathLst>
          </a:custGeom>
        </p:spPr>
      </p:pic>
      <p:sp>
        <p:nvSpPr>
          <p:cNvPr id="3" name="Date Placeholder 2">
            <a:extLst>
              <a:ext uri="{FF2B5EF4-FFF2-40B4-BE49-F238E27FC236}">
                <a16:creationId xmlns:a16="http://schemas.microsoft.com/office/drawing/2014/main" id="{032D4337-A10C-8E2A-C05F-5900104FF2CB}"/>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4" name="Footer Placeholder 3">
            <a:extLst>
              <a:ext uri="{FF2B5EF4-FFF2-40B4-BE49-F238E27FC236}">
                <a16:creationId xmlns:a16="http://schemas.microsoft.com/office/drawing/2014/main" id="{D649EEA2-0A71-6228-CE34-0D6F9781017C}"/>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Sample Footer Text</a:t>
            </a:r>
          </a:p>
        </p:txBody>
      </p:sp>
      <p:sp>
        <p:nvSpPr>
          <p:cNvPr id="5" name="Slide Number Placeholder 4">
            <a:extLst>
              <a:ext uri="{FF2B5EF4-FFF2-40B4-BE49-F238E27FC236}">
                <a16:creationId xmlns:a16="http://schemas.microsoft.com/office/drawing/2014/main" id="{0F22317B-9A0A-1622-47E9-E09F3F2BC457}"/>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10</a:t>
            </a:fld>
            <a:endParaRPr lang="en-US">
              <a:solidFill>
                <a:schemeClr val="tx1">
                  <a:alpha val="80000"/>
                </a:schemeClr>
              </a:solidFill>
            </a:endParaRPr>
          </a:p>
        </p:txBody>
      </p:sp>
    </p:spTree>
    <p:extLst>
      <p:ext uri="{BB962C8B-B14F-4D97-AF65-F5344CB8AC3E}">
        <p14:creationId xmlns:p14="http://schemas.microsoft.com/office/powerpoint/2010/main" val="12806160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68BDE60-823F-9DE9-0EE7-0D50215854B9}"/>
              </a:ext>
            </a:extLst>
          </p:cNvPr>
          <p:cNvPicPr>
            <a:picLocks noChangeAspect="1"/>
          </p:cNvPicPr>
          <p:nvPr/>
        </p:nvPicPr>
        <p:blipFill>
          <a:blip r:embed="rId2"/>
          <a:stretch>
            <a:fillRect/>
          </a:stretch>
        </p:blipFill>
        <p:spPr>
          <a:xfrm>
            <a:off x="7046579" y="0"/>
            <a:ext cx="5145420" cy="6858000"/>
          </a:xfrm>
          <a:prstGeom prst="rect">
            <a:avLst/>
          </a:prstGeom>
        </p:spPr>
      </p:pic>
      <p:sp>
        <p:nvSpPr>
          <p:cNvPr id="2" name="Title 1">
            <a:extLst>
              <a:ext uri="{FF2B5EF4-FFF2-40B4-BE49-F238E27FC236}">
                <a16:creationId xmlns:a16="http://schemas.microsoft.com/office/drawing/2014/main" id="{87EF99E3-2548-56DC-5DFB-7C1DC7724ED0}"/>
              </a:ext>
            </a:extLst>
          </p:cNvPr>
          <p:cNvSpPr>
            <a:spLocks noGrp="1"/>
          </p:cNvSpPr>
          <p:nvPr>
            <p:ph type="title"/>
          </p:nvPr>
        </p:nvSpPr>
        <p:spPr>
          <a:xfrm>
            <a:off x="550861" y="574005"/>
            <a:ext cx="6495718" cy="1332000"/>
          </a:xfrm>
        </p:spPr>
        <p:txBody>
          <a:bodyPr/>
          <a:lstStyle/>
          <a:p>
            <a:r>
              <a:rPr lang="en-CA" sz="4400"/>
              <a:t>What is the SCADA/HMI design monitoring?</a:t>
            </a:r>
          </a:p>
        </p:txBody>
      </p:sp>
      <p:sp>
        <p:nvSpPr>
          <p:cNvPr id="3" name="Content Placeholder 2">
            <a:extLst>
              <a:ext uri="{FF2B5EF4-FFF2-40B4-BE49-F238E27FC236}">
                <a16:creationId xmlns:a16="http://schemas.microsoft.com/office/drawing/2014/main" id="{663954D0-E34B-A366-DD9D-CB36602E2E7A}"/>
              </a:ext>
            </a:extLst>
          </p:cNvPr>
          <p:cNvSpPr>
            <a:spLocks noGrp="1"/>
          </p:cNvSpPr>
          <p:nvPr>
            <p:ph idx="1"/>
          </p:nvPr>
        </p:nvSpPr>
        <p:spPr>
          <a:xfrm>
            <a:off x="550861" y="2384995"/>
            <a:ext cx="6220158" cy="2670807"/>
          </a:xfrm>
        </p:spPr>
        <p:txBody>
          <a:bodyPr/>
          <a:lstStyle/>
          <a:p>
            <a:r>
              <a:rPr lang="en-US" sz="1800"/>
              <a:t>They need to be able to see a menu of possible food to order.</a:t>
            </a:r>
          </a:p>
          <a:p>
            <a:r>
              <a:rPr lang="en-US" sz="1800"/>
              <a:t>They need to be able to see the food added to their order.</a:t>
            </a:r>
          </a:p>
          <a:p>
            <a:r>
              <a:rPr lang="en-US" sz="1800"/>
              <a:t>They need to be able to confirm the order was received by the Central Database. (That the order was sent and properly received from the tablet device)</a:t>
            </a:r>
          </a:p>
          <a:p>
            <a:r>
              <a:rPr lang="en-US" sz="1800"/>
              <a:t>They will want to know how long their food will take to be completed and served, if there are any delays to their food, etc.</a:t>
            </a:r>
          </a:p>
          <a:p>
            <a:r>
              <a:rPr lang="en-US" sz="1800"/>
              <a:t>They will want to know that their food is on the way.</a:t>
            </a:r>
          </a:p>
          <a:p>
            <a:endParaRPr lang="en-CA" sz="1800"/>
          </a:p>
        </p:txBody>
      </p:sp>
      <p:sp>
        <p:nvSpPr>
          <p:cNvPr id="6" name="Slide Number Placeholder 5">
            <a:extLst>
              <a:ext uri="{FF2B5EF4-FFF2-40B4-BE49-F238E27FC236}">
                <a16:creationId xmlns:a16="http://schemas.microsoft.com/office/drawing/2014/main" id="{D264FFA3-5FA4-563E-5839-879B4A8B4EA3}"/>
              </a:ext>
            </a:extLst>
          </p:cNvPr>
          <p:cNvSpPr>
            <a:spLocks noGrp="1"/>
          </p:cNvSpPr>
          <p:nvPr>
            <p:ph type="sldNum" sz="quarter" idx="12"/>
          </p:nvPr>
        </p:nvSpPr>
        <p:spPr/>
        <p:txBody>
          <a:bodyPr/>
          <a:lstStyle/>
          <a:p>
            <a:fld id="{DBA1B0FB-D917-4C8C-928F-313BD683BF39}" type="slidenum">
              <a:rPr lang="en-US" smtClean="0"/>
              <a:t>11</a:t>
            </a:fld>
            <a:endParaRPr lang="en-US"/>
          </a:p>
        </p:txBody>
      </p:sp>
      <p:sp>
        <p:nvSpPr>
          <p:cNvPr id="7" name="Title 1">
            <a:extLst>
              <a:ext uri="{FF2B5EF4-FFF2-40B4-BE49-F238E27FC236}">
                <a16:creationId xmlns:a16="http://schemas.microsoft.com/office/drawing/2014/main" id="{E137D4D6-9326-A436-4019-E795CFD69AE4}"/>
              </a:ext>
            </a:extLst>
          </p:cNvPr>
          <p:cNvSpPr txBox="1">
            <a:spLocks/>
          </p:cNvSpPr>
          <p:nvPr/>
        </p:nvSpPr>
        <p:spPr>
          <a:xfrm>
            <a:off x="550861" y="1921606"/>
            <a:ext cx="11641138" cy="1332000"/>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CA" sz="2400">
                <a:latin typeface="+mn-lt"/>
              </a:rPr>
              <a:t>Customer Perspective</a:t>
            </a:r>
          </a:p>
        </p:txBody>
      </p:sp>
    </p:spTree>
    <p:extLst>
      <p:ext uri="{BB962C8B-B14F-4D97-AF65-F5344CB8AC3E}">
        <p14:creationId xmlns:p14="http://schemas.microsoft.com/office/powerpoint/2010/main" val="11772000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264FFA3-5FA4-563E-5839-879B4A8B4EA3}"/>
              </a:ext>
            </a:extLst>
          </p:cNvPr>
          <p:cNvSpPr>
            <a:spLocks noGrp="1"/>
          </p:cNvSpPr>
          <p:nvPr>
            <p:ph type="sldNum" sz="quarter" idx="12"/>
          </p:nvPr>
        </p:nvSpPr>
        <p:spPr/>
        <p:txBody>
          <a:bodyPr/>
          <a:lstStyle/>
          <a:p>
            <a:fld id="{DBA1B0FB-D917-4C8C-928F-313BD683BF39}" type="slidenum">
              <a:rPr lang="en-US" smtClean="0"/>
              <a:t>12</a:t>
            </a:fld>
            <a:endParaRPr lang="en-US"/>
          </a:p>
        </p:txBody>
      </p:sp>
      <p:pic>
        <p:nvPicPr>
          <p:cNvPr id="5" name="Picture 4">
            <a:extLst>
              <a:ext uri="{FF2B5EF4-FFF2-40B4-BE49-F238E27FC236}">
                <a16:creationId xmlns:a16="http://schemas.microsoft.com/office/drawing/2014/main" id="{95BE1DB1-37AF-556F-AE84-D983783F9B04}"/>
              </a:ext>
            </a:extLst>
          </p:cNvPr>
          <p:cNvPicPr>
            <a:picLocks noChangeAspect="1"/>
          </p:cNvPicPr>
          <p:nvPr/>
        </p:nvPicPr>
        <p:blipFill>
          <a:blip r:embed="rId2"/>
          <a:stretch>
            <a:fillRect/>
          </a:stretch>
        </p:blipFill>
        <p:spPr>
          <a:xfrm>
            <a:off x="422324" y="0"/>
            <a:ext cx="5137740" cy="6858000"/>
          </a:xfrm>
          <a:prstGeom prst="rect">
            <a:avLst/>
          </a:prstGeom>
        </p:spPr>
      </p:pic>
      <p:pic>
        <p:nvPicPr>
          <p:cNvPr id="14" name="Picture 13">
            <a:extLst>
              <a:ext uri="{FF2B5EF4-FFF2-40B4-BE49-F238E27FC236}">
                <a16:creationId xmlns:a16="http://schemas.microsoft.com/office/drawing/2014/main" id="{1A304D83-379D-33CD-3599-F6CF7B13DB36}"/>
              </a:ext>
            </a:extLst>
          </p:cNvPr>
          <p:cNvPicPr>
            <a:picLocks noChangeAspect="1"/>
          </p:cNvPicPr>
          <p:nvPr/>
        </p:nvPicPr>
        <p:blipFill>
          <a:blip r:embed="rId3"/>
          <a:stretch>
            <a:fillRect/>
          </a:stretch>
        </p:blipFill>
        <p:spPr>
          <a:xfrm>
            <a:off x="6631935" y="0"/>
            <a:ext cx="5137741" cy="6858000"/>
          </a:xfrm>
          <a:prstGeom prst="rect">
            <a:avLst/>
          </a:prstGeom>
        </p:spPr>
      </p:pic>
    </p:spTree>
    <p:extLst>
      <p:ext uri="{BB962C8B-B14F-4D97-AF65-F5344CB8AC3E}">
        <p14:creationId xmlns:p14="http://schemas.microsoft.com/office/powerpoint/2010/main" val="28660883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63954D0-E34B-A366-DD9D-CB36602E2E7A}"/>
              </a:ext>
            </a:extLst>
          </p:cNvPr>
          <p:cNvSpPr>
            <a:spLocks noGrp="1"/>
          </p:cNvSpPr>
          <p:nvPr>
            <p:ph idx="1"/>
          </p:nvPr>
        </p:nvSpPr>
        <p:spPr>
          <a:xfrm>
            <a:off x="550861" y="1236477"/>
            <a:ext cx="5780623" cy="2670807"/>
          </a:xfrm>
        </p:spPr>
        <p:txBody>
          <a:bodyPr/>
          <a:lstStyle/>
          <a:p>
            <a:r>
              <a:rPr lang="en-US" sz="1600"/>
              <a:t>They need to be able to see the orders along with notes or customization from customers. </a:t>
            </a:r>
          </a:p>
          <a:p>
            <a:r>
              <a:rPr lang="en-US" sz="1600"/>
              <a:t>They need to be able to see the dishes that have been served to customers.</a:t>
            </a:r>
          </a:p>
          <a:p>
            <a:r>
              <a:rPr lang="en-US" sz="1600"/>
              <a:t>They need to be able to set the time they need to prepare the orders (estimated time), and they can inform the delay of the orders .</a:t>
            </a:r>
          </a:p>
          <a:p>
            <a:r>
              <a:rPr lang="en-US" sz="1600"/>
              <a:t>They should be able to see the seating time from the tables in order to have priority.</a:t>
            </a:r>
            <a:endParaRPr lang="en-CA" sz="1800"/>
          </a:p>
        </p:txBody>
      </p:sp>
      <p:sp>
        <p:nvSpPr>
          <p:cNvPr id="6" name="Slide Number Placeholder 5">
            <a:extLst>
              <a:ext uri="{FF2B5EF4-FFF2-40B4-BE49-F238E27FC236}">
                <a16:creationId xmlns:a16="http://schemas.microsoft.com/office/drawing/2014/main" id="{D264FFA3-5FA4-563E-5839-879B4A8B4EA3}"/>
              </a:ext>
            </a:extLst>
          </p:cNvPr>
          <p:cNvSpPr>
            <a:spLocks noGrp="1"/>
          </p:cNvSpPr>
          <p:nvPr>
            <p:ph type="sldNum" sz="quarter" idx="12"/>
          </p:nvPr>
        </p:nvSpPr>
        <p:spPr/>
        <p:txBody>
          <a:bodyPr/>
          <a:lstStyle/>
          <a:p>
            <a:fld id="{DBA1B0FB-D917-4C8C-928F-313BD683BF39}" type="slidenum">
              <a:rPr lang="en-US" smtClean="0"/>
              <a:t>13</a:t>
            </a:fld>
            <a:endParaRPr lang="en-US"/>
          </a:p>
        </p:txBody>
      </p:sp>
      <p:sp>
        <p:nvSpPr>
          <p:cNvPr id="7" name="Title 1">
            <a:extLst>
              <a:ext uri="{FF2B5EF4-FFF2-40B4-BE49-F238E27FC236}">
                <a16:creationId xmlns:a16="http://schemas.microsoft.com/office/drawing/2014/main" id="{E137D4D6-9326-A436-4019-E795CFD69AE4}"/>
              </a:ext>
            </a:extLst>
          </p:cNvPr>
          <p:cNvSpPr txBox="1">
            <a:spLocks/>
          </p:cNvSpPr>
          <p:nvPr/>
        </p:nvSpPr>
        <p:spPr>
          <a:xfrm>
            <a:off x="550861" y="570477"/>
            <a:ext cx="3468405" cy="1332000"/>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CA" sz="2400">
                <a:latin typeface="+mn-lt"/>
              </a:rPr>
              <a:t>Kitchen Perspective</a:t>
            </a:r>
          </a:p>
        </p:txBody>
      </p:sp>
      <p:pic>
        <p:nvPicPr>
          <p:cNvPr id="9" name="Picture 8">
            <a:extLst>
              <a:ext uri="{FF2B5EF4-FFF2-40B4-BE49-F238E27FC236}">
                <a16:creationId xmlns:a16="http://schemas.microsoft.com/office/drawing/2014/main" id="{507B2904-5585-22C4-8A0A-0A59E40F9014}"/>
              </a:ext>
            </a:extLst>
          </p:cNvPr>
          <p:cNvPicPr>
            <a:picLocks noChangeAspect="1"/>
          </p:cNvPicPr>
          <p:nvPr/>
        </p:nvPicPr>
        <p:blipFill>
          <a:blip r:embed="rId2"/>
          <a:stretch>
            <a:fillRect/>
          </a:stretch>
        </p:blipFill>
        <p:spPr>
          <a:xfrm>
            <a:off x="6411377" y="0"/>
            <a:ext cx="5780623" cy="6858000"/>
          </a:xfrm>
          <a:prstGeom prst="rect">
            <a:avLst/>
          </a:prstGeom>
        </p:spPr>
      </p:pic>
    </p:spTree>
    <p:extLst>
      <p:ext uri="{BB962C8B-B14F-4D97-AF65-F5344CB8AC3E}">
        <p14:creationId xmlns:p14="http://schemas.microsoft.com/office/powerpoint/2010/main" val="4048543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63954D0-E34B-A366-DD9D-CB36602E2E7A}"/>
              </a:ext>
            </a:extLst>
          </p:cNvPr>
          <p:cNvSpPr>
            <a:spLocks noGrp="1"/>
          </p:cNvSpPr>
          <p:nvPr>
            <p:ph idx="1"/>
          </p:nvPr>
        </p:nvSpPr>
        <p:spPr>
          <a:xfrm>
            <a:off x="550861" y="1236477"/>
            <a:ext cx="5626782" cy="2670807"/>
          </a:xfrm>
        </p:spPr>
        <p:txBody>
          <a:bodyPr/>
          <a:lstStyle/>
          <a:p>
            <a:r>
              <a:rPr lang="en-US" sz="1600"/>
              <a:t>They need to see all the orders of the customers based on their table number,  and it should be sorted by time (the one who ordered first should be at the top).</a:t>
            </a:r>
          </a:p>
          <a:p>
            <a:r>
              <a:rPr lang="en-US" sz="1600"/>
              <a:t>They need to get the alert notification when the food is ready to be served.</a:t>
            </a:r>
          </a:p>
          <a:p>
            <a:r>
              <a:rPr lang="en-US" sz="1600"/>
              <a:t>They need to see the status of the food, like it is under progress or prepared. (or delayed)</a:t>
            </a:r>
          </a:p>
          <a:p>
            <a:r>
              <a:rPr lang="en-US" sz="1600"/>
              <a:t>They need to have an option to update the information about the food , for example: It has been served.</a:t>
            </a:r>
          </a:p>
        </p:txBody>
      </p:sp>
      <p:sp>
        <p:nvSpPr>
          <p:cNvPr id="6" name="Slide Number Placeholder 5">
            <a:extLst>
              <a:ext uri="{FF2B5EF4-FFF2-40B4-BE49-F238E27FC236}">
                <a16:creationId xmlns:a16="http://schemas.microsoft.com/office/drawing/2014/main" id="{D264FFA3-5FA4-563E-5839-879B4A8B4EA3}"/>
              </a:ext>
            </a:extLst>
          </p:cNvPr>
          <p:cNvSpPr>
            <a:spLocks noGrp="1"/>
          </p:cNvSpPr>
          <p:nvPr>
            <p:ph type="sldNum" sz="quarter" idx="12"/>
          </p:nvPr>
        </p:nvSpPr>
        <p:spPr/>
        <p:txBody>
          <a:bodyPr/>
          <a:lstStyle/>
          <a:p>
            <a:fld id="{DBA1B0FB-D917-4C8C-928F-313BD683BF39}" type="slidenum">
              <a:rPr lang="en-US" smtClean="0"/>
              <a:t>14</a:t>
            </a:fld>
            <a:endParaRPr lang="en-US"/>
          </a:p>
        </p:txBody>
      </p:sp>
      <p:sp>
        <p:nvSpPr>
          <p:cNvPr id="7" name="Title 1">
            <a:extLst>
              <a:ext uri="{FF2B5EF4-FFF2-40B4-BE49-F238E27FC236}">
                <a16:creationId xmlns:a16="http://schemas.microsoft.com/office/drawing/2014/main" id="{E137D4D6-9326-A436-4019-E795CFD69AE4}"/>
              </a:ext>
            </a:extLst>
          </p:cNvPr>
          <p:cNvSpPr txBox="1">
            <a:spLocks/>
          </p:cNvSpPr>
          <p:nvPr/>
        </p:nvSpPr>
        <p:spPr>
          <a:xfrm>
            <a:off x="550861" y="570477"/>
            <a:ext cx="3468405" cy="1332000"/>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CA" sz="2400">
                <a:latin typeface="+mn-lt"/>
              </a:rPr>
              <a:t>Server Perspective</a:t>
            </a:r>
          </a:p>
        </p:txBody>
      </p:sp>
      <p:pic>
        <p:nvPicPr>
          <p:cNvPr id="2" name="Picture 1">
            <a:extLst>
              <a:ext uri="{FF2B5EF4-FFF2-40B4-BE49-F238E27FC236}">
                <a16:creationId xmlns:a16="http://schemas.microsoft.com/office/drawing/2014/main" id="{6416F5BB-1FBA-B602-B074-2E8F3C61C358}"/>
              </a:ext>
            </a:extLst>
          </p:cNvPr>
          <p:cNvPicPr>
            <a:picLocks noChangeAspect="1"/>
          </p:cNvPicPr>
          <p:nvPr/>
        </p:nvPicPr>
        <p:blipFill>
          <a:blip r:embed="rId2"/>
          <a:stretch>
            <a:fillRect/>
          </a:stretch>
        </p:blipFill>
        <p:spPr>
          <a:xfrm>
            <a:off x="6411377" y="0"/>
            <a:ext cx="5780623" cy="6858000"/>
          </a:xfrm>
          <a:prstGeom prst="rect">
            <a:avLst/>
          </a:prstGeom>
        </p:spPr>
      </p:pic>
    </p:spTree>
    <p:extLst>
      <p:ext uri="{BB962C8B-B14F-4D97-AF65-F5344CB8AC3E}">
        <p14:creationId xmlns:p14="http://schemas.microsoft.com/office/powerpoint/2010/main" val="4659621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68BDE60-823F-9DE9-0EE7-0D50215854B9}"/>
              </a:ext>
            </a:extLst>
          </p:cNvPr>
          <p:cNvPicPr>
            <a:picLocks noChangeAspect="1"/>
          </p:cNvPicPr>
          <p:nvPr/>
        </p:nvPicPr>
        <p:blipFill>
          <a:blip r:embed="rId2"/>
          <a:stretch>
            <a:fillRect/>
          </a:stretch>
        </p:blipFill>
        <p:spPr>
          <a:xfrm>
            <a:off x="6859345" y="214365"/>
            <a:ext cx="2538407" cy="3383280"/>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2" name="Title 1">
            <a:extLst>
              <a:ext uri="{FF2B5EF4-FFF2-40B4-BE49-F238E27FC236}">
                <a16:creationId xmlns:a16="http://schemas.microsoft.com/office/drawing/2014/main" id="{87EF99E3-2548-56DC-5DFB-7C1DC7724ED0}"/>
              </a:ext>
            </a:extLst>
          </p:cNvPr>
          <p:cNvSpPr>
            <a:spLocks noGrp="1"/>
          </p:cNvSpPr>
          <p:nvPr>
            <p:ph type="title"/>
          </p:nvPr>
        </p:nvSpPr>
        <p:spPr>
          <a:xfrm>
            <a:off x="550861" y="574005"/>
            <a:ext cx="6495718" cy="1332000"/>
          </a:xfrm>
        </p:spPr>
        <p:txBody>
          <a:bodyPr/>
          <a:lstStyle/>
          <a:p>
            <a:r>
              <a:rPr lang="en-CA" sz="4400"/>
              <a:t>How will the users interface with product</a:t>
            </a:r>
          </a:p>
        </p:txBody>
      </p:sp>
      <p:sp>
        <p:nvSpPr>
          <p:cNvPr id="3" name="Content Placeholder 2">
            <a:extLst>
              <a:ext uri="{FF2B5EF4-FFF2-40B4-BE49-F238E27FC236}">
                <a16:creationId xmlns:a16="http://schemas.microsoft.com/office/drawing/2014/main" id="{663954D0-E34B-A366-DD9D-CB36602E2E7A}"/>
              </a:ext>
            </a:extLst>
          </p:cNvPr>
          <p:cNvSpPr>
            <a:spLocks noGrp="1"/>
          </p:cNvSpPr>
          <p:nvPr>
            <p:ph idx="1"/>
          </p:nvPr>
        </p:nvSpPr>
        <p:spPr>
          <a:xfrm>
            <a:off x="550861" y="2384995"/>
            <a:ext cx="6220158" cy="2670807"/>
          </a:xfrm>
        </p:spPr>
        <p:txBody>
          <a:bodyPr/>
          <a:lstStyle/>
          <a:p>
            <a:pPr>
              <a:lnSpc>
                <a:spcPct val="107000"/>
              </a:lnSpc>
              <a:spcAft>
                <a:spcPts val="800"/>
              </a:spcAft>
            </a:pPr>
            <a:r>
              <a:rPr lang="en-US" sz="1600">
                <a:effectLst/>
                <a:latin typeface="Calibri" panose="020F0502020204030204" pitchFamily="34" charset="0"/>
                <a:ea typeface="Calibri" panose="020F0502020204030204" pitchFamily="34" charset="0"/>
                <a:cs typeface="Times New Roman" panose="02020603050405020304" pitchFamily="18" charset="0"/>
              </a:rPr>
              <a:t>Users will be able to choose the form of meal they want, </a:t>
            </a:r>
            <a:r>
              <a:rPr lang="en-US" sz="1600" err="1">
                <a:effectLst/>
                <a:latin typeface="Calibri" panose="020F0502020204030204" pitchFamily="34" charset="0"/>
                <a:ea typeface="Calibri" panose="020F0502020204030204" pitchFamily="34" charset="0"/>
                <a:cs typeface="Times New Roman" panose="02020603050405020304" pitchFamily="18" charset="0"/>
              </a:rPr>
              <a:t>e.g</a:t>
            </a:r>
            <a:r>
              <a:rPr lang="en-US" sz="1600">
                <a:effectLst/>
                <a:latin typeface="Calibri" panose="020F0502020204030204" pitchFamily="34" charset="0"/>
                <a:ea typeface="Calibri" panose="020F0502020204030204" pitchFamily="34" charset="0"/>
                <a:cs typeface="Times New Roman" panose="02020603050405020304" pitchFamily="18" charset="0"/>
              </a:rPr>
              <a:t> (Lunch, Supper, Dinner).</a:t>
            </a:r>
            <a:endParaRPr lang="en-CA" sz="16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600">
                <a:effectLst/>
                <a:latin typeface="Calibri" panose="020F0502020204030204" pitchFamily="34" charset="0"/>
                <a:ea typeface="Calibri" panose="020F0502020204030204" pitchFamily="34" charset="0"/>
                <a:cs typeface="Times New Roman" panose="02020603050405020304" pitchFamily="18" charset="0"/>
              </a:rPr>
              <a:t>Users will be able to order by adding items and press send when they’re ready.</a:t>
            </a:r>
            <a:endParaRPr lang="en-CA" sz="16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600">
                <a:effectLst/>
                <a:latin typeface="Calibri" panose="020F0502020204030204" pitchFamily="34" charset="0"/>
                <a:ea typeface="Calibri" panose="020F0502020204030204" pitchFamily="34" charset="0"/>
                <a:cs typeface="Times New Roman" panose="02020603050405020304" pitchFamily="18" charset="0"/>
              </a:rPr>
              <a:t>Users will be able to add notes or customization to their order in the note boxes.</a:t>
            </a:r>
            <a:endParaRPr lang="en-CA" sz="16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600">
                <a:effectLst/>
                <a:latin typeface="Calibri" panose="020F0502020204030204" pitchFamily="34" charset="0"/>
                <a:ea typeface="Calibri" panose="020F0502020204030204" pitchFamily="34" charset="0"/>
                <a:cs typeface="Times New Roman" panose="02020603050405020304" pitchFamily="18" charset="0"/>
              </a:rPr>
              <a:t>Users will be able to order multiple times. </a:t>
            </a:r>
            <a:endParaRPr lang="en-CA" sz="16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600">
                <a:effectLst/>
                <a:latin typeface="Calibri" panose="020F0502020204030204" pitchFamily="34" charset="0"/>
                <a:ea typeface="Calibri" panose="020F0502020204030204" pitchFamily="34" charset="0"/>
                <a:cs typeface="Times New Roman" panose="02020603050405020304" pitchFamily="18" charset="0"/>
              </a:rPr>
              <a:t>Users will be able to call server for help.</a:t>
            </a:r>
            <a:endParaRPr lang="en-CA" sz="16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600">
                <a:effectLst/>
                <a:latin typeface="Calibri" panose="020F0502020204030204" pitchFamily="34" charset="0"/>
                <a:ea typeface="Calibri" panose="020F0502020204030204" pitchFamily="34" charset="0"/>
                <a:cs typeface="Times New Roman" panose="02020603050405020304" pitchFamily="18" charset="0"/>
              </a:rPr>
              <a:t>Users will be able to input the amount of money they want to tip the server.</a:t>
            </a:r>
            <a:endParaRPr lang="en-CA" sz="16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600">
                <a:effectLst/>
                <a:latin typeface="Calibri" panose="020F0502020204030204" pitchFamily="34" charset="0"/>
                <a:ea typeface="Calibri" panose="020F0502020204030204" pitchFamily="34" charset="0"/>
                <a:cs typeface="Times New Roman" panose="02020603050405020304" pitchFamily="18" charset="0"/>
              </a:rPr>
              <a:t>Users will be able to remove orders from the cart at check-out menu</a:t>
            </a:r>
            <a:endParaRPr lang="en-CA" sz="16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Slide Number Placeholder 5">
            <a:extLst>
              <a:ext uri="{FF2B5EF4-FFF2-40B4-BE49-F238E27FC236}">
                <a16:creationId xmlns:a16="http://schemas.microsoft.com/office/drawing/2014/main" id="{D264FFA3-5FA4-563E-5839-879B4A8B4EA3}"/>
              </a:ext>
            </a:extLst>
          </p:cNvPr>
          <p:cNvSpPr>
            <a:spLocks noGrp="1"/>
          </p:cNvSpPr>
          <p:nvPr>
            <p:ph type="sldNum" sz="quarter" idx="12"/>
          </p:nvPr>
        </p:nvSpPr>
        <p:spPr/>
        <p:txBody>
          <a:bodyPr/>
          <a:lstStyle/>
          <a:p>
            <a:fld id="{DBA1B0FB-D917-4C8C-928F-313BD683BF39}" type="slidenum">
              <a:rPr lang="en-US" smtClean="0"/>
              <a:t>15</a:t>
            </a:fld>
            <a:endParaRPr lang="en-US"/>
          </a:p>
        </p:txBody>
      </p:sp>
      <p:sp>
        <p:nvSpPr>
          <p:cNvPr id="7" name="Title 1">
            <a:extLst>
              <a:ext uri="{FF2B5EF4-FFF2-40B4-BE49-F238E27FC236}">
                <a16:creationId xmlns:a16="http://schemas.microsoft.com/office/drawing/2014/main" id="{E137D4D6-9326-A436-4019-E795CFD69AE4}"/>
              </a:ext>
            </a:extLst>
          </p:cNvPr>
          <p:cNvSpPr txBox="1">
            <a:spLocks/>
          </p:cNvSpPr>
          <p:nvPr/>
        </p:nvSpPr>
        <p:spPr>
          <a:xfrm>
            <a:off x="550861" y="1921606"/>
            <a:ext cx="11641138" cy="1332000"/>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CA" sz="2400">
                <a:latin typeface="+mn-lt"/>
              </a:rPr>
              <a:t>Customer</a:t>
            </a:r>
          </a:p>
        </p:txBody>
      </p:sp>
      <p:pic>
        <p:nvPicPr>
          <p:cNvPr id="5" name="Picture 4">
            <a:extLst>
              <a:ext uri="{FF2B5EF4-FFF2-40B4-BE49-F238E27FC236}">
                <a16:creationId xmlns:a16="http://schemas.microsoft.com/office/drawing/2014/main" id="{FF852967-FA0B-552B-65A5-800105F3AB58}"/>
              </a:ext>
            </a:extLst>
          </p:cNvPr>
          <p:cNvPicPr>
            <a:picLocks noChangeAspect="1"/>
          </p:cNvPicPr>
          <p:nvPr/>
        </p:nvPicPr>
        <p:blipFill>
          <a:blip r:embed="rId3"/>
          <a:stretch>
            <a:fillRect/>
          </a:stretch>
        </p:blipFill>
        <p:spPr>
          <a:xfrm>
            <a:off x="9687270" y="1726139"/>
            <a:ext cx="2504729" cy="3329663"/>
          </a:xfrm>
          <a:prstGeom prst="rect">
            <a:avLst/>
          </a:prstGeom>
        </p:spPr>
      </p:pic>
      <p:pic>
        <p:nvPicPr>
          <p:cNvPr id="9" name="Picture 8">
            <a:extLst>
              <a:ext uri="{FF2B5EF4-FFF2-40B4-BE49-F238E27FC236}">
                <a16:creationId xmlns:a16="http://schemas.microsoft.com/office/drawing/2014/main" id="{DB899D95-F51E-4780-DEF7-63DFFB0795FE}"/>
              </a:ext>
            </a:extLst>
          </p:cNvPr>
          <p:cNvPicPr>
            <a:picLocks noChangeAspect="1"/>
          </p:cNvPicPr>
          <p:nvPr/>
        </p:nvPicPr>
        <p:blipFill>
          <a:blip r:embed="rId4"/>
          <a:stretch>
            <a:fillRect/>
          </a:stretch>
        </p:blipFill>
        <p:spPr>
          <a:xfrm>
            <a:off x="7207457" y="3822106"/>
            <a:ext cx="2130440" cy="2838994"/>
          </a:xfrm>
          <a:prstGeom prst="rect">
            <a:avLst/>
          </a:prstGeom>
        </p:spPr>
      </p:pic>
    </p:spTree>
    <p:extLst>
      <p:ext uri="{BB962C8B-B14F-4D97-AF65-F5344CB8AC3E}">
        <p14:creationId xmlns:p14="http://schemas.microsoft.com/office/powerpoint/2010/main" val="12378571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63954D0-E34B-A366-DD9D-CB36602E2E7A}"/>
              </a:ext>
            </a:extLst>
          </p:cNvPr>
          <p:cNvSpPr>
            <a:spLocks noGrp="1"/>
          </p:cNvSpPr>
          <p:nvPr>
            <p:ph idx="1"/>
          </p:nvPr>
        </p:nvSpPr>
        <p:spPr>
          <a:xfrm>
            <a:off x="550861" y="1226755"/>
            <a:ext cx="6220158" cy="2670807"/>
          </a:xfrm>
        </p:spPr>
        <p:txBody>
          <a:bodyPr/>
          <a:lstStyle/>
          <a:p>
            <a:pPr>
              <a:lnSpc>
                <a:spcPct val="107000"/>
              </a:lnSpc>
              <a:spcAft>
                <a:spcPts val="800"/>
              </a:spcAft>
            </a:pPr>
            <a:r>
              <a:rPr lang="en-US" sz="1800">
                <a:effectLst/>
                <a:latin typeface="Calibri" panose="020F0502020204030204" pitchFamily="34" charset="0"/>
                <a:ea typeface="Calibri" panose="020F0502020204030204" pitchFamily="34" charset="0"/>
                <a:cs typeface="Times New Roman" panose="02020603050405020304" pitchFamily="18" charset="0"/>
              </a:rPr>
              <a:t>Chefs will be able to press confirmation with the orders that have been sent from customers.</a:t>
            </a:r>
            <a:endParaRPr lang="en-CA" sz="18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a:effectLst/>
                <a:latin typeface="Calibri" panose="020F0502020204030204" pitchFamily="34" charset="0"/>
                <a:ea typeface="Calibri" panose="020F0502020204030204" pitchFamily="34" charset="0"/>
                <a:cs typeface="Times New Roman" panose="02020603050405020304" pitchFamily="18" charset="0"/>
              </a:rPr>
              <a:t>Chefs will be able to set the time they need for preparation.</a:t>
            </a:r>
            <a:endParaRPr lang="en-CA" sz="18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a:effectLst/>
                <a:latin typeface="Calibri" panose="020F0502020204030204" pitchFamily="34" charset="0"/>
                <a:ea typeface="Calibri" panose="020F0502020204030204" pitchFamily="34" charset="0"/>
                <a:cs typeface="Times New Roman" panose="02020603050405020304" pitchFamily="18" charset="0"/>
              </a:rPr>
              <a:t>Chefs will be able to delay the order.</a:t>
            </a:r>
            <a:endParaRPr lang="en-CA" sz="18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a:effectLst/>
                <a:latin typeface="Calibri" panose="020F0502020204030204" pitchFamily="34" charset="0"/>
                <a:ea typeface="Calibri" panose="020F0502020204030204" pitchFamily="34" charset="0"/>
                <a:cs typeface="Times New Roman" panose="02020603050405020304" pitchFamily="18" charset="0"/>
              </a:rPr>
              <a:t>Chefs will be able to press ready to let servers know to serve the food.</a:t>
            </a:r>
            <a:endParaRPr lang="en-CA" sz="18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Slide Number Placeholder 5">
            <a:extLst>
              <a:ext uri="{FF2B5EF4-FFF2-40B4-BE49-F238E27FC236}">
                <a16:creationId xmlns:a16="http://schemas.microsoft.com/office/drawing/2014/main" id="{D264FFA3-5FA4-563E-5839-879B4A8B4EA3}"/>
              </a:ext>
            </a:extLst>
          </p:cNvPr>
          <p:cNvSpPr>
            <a:spLocks noGrp="1"/>
          </p:cNvSpPr>
          <p:nvPr>
            <p:ph type="sldNum" sz="quarter" idx="12"/>
          </p:nvPr>
        </p:nvSpPr>
        <p:spPr/>
        <p:txBody>
          <a:bodyPr/>
          <a:lstStyle/>
          <a:p>
            <a:fld id="{DBA1B0FB-D917-4C8C-928F-313BD683BF39}" type="slidenum">
              <a:rPr lang="en-US" smtClean="0"/>
              <a:t>16</a:t>
            </a:fld>
            <a:endParaRPr lang="en-US"/>
          </a:p>
        </p:txBody>
      </p:sp>
      <p:sp>
        <p:nvSpPr>
          <p:cNvPr id="7" name="Title 1">
            <a:extLst>
              <a:ext uri="{FF2B5EF4-FFF2-40B4-BE49-F238E27FC236}">
                <a16:creationId xmlns:a16="http://schemas.microsoft.com/office/drawing/2014/main" id="{E137D4D6-9326-A436-4019-E795CFD69AE4}"/>
              </a:ext>
            </a:extLst>
          </p:cNvPr>
          <p:cNvSpPr txBox="1">
            <a:spLocks/>
          </p:cNvSpPr>
          <p:nvPr/>
        </p:nvSpPr>
        <p:spPr>
          <a:xfrm>
            <a:off x="550862" y="759012"/>
            <a:ext cx="11641138" cy="1332000"/>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CA" sz="2400">
                <a:latin typeface="+mn-lt"/>
              </a:rPr>
              <a:t>Kitchen staffs</a:t>
            </a:r>
          </a:p>
        </p:txBody>
      </p:sp>
      <p:pic>
        <p:nvPicPr>
          <p:cNvPr id="13" name="Picture 12">
            <a:extLst>
              <a:ext uri="{FF2B5EF4-FFF2-40B4-BE49-F238E27FC236}">
                <a16:creationId xmlns:a16="http://schemas.microsoft.com/office/drawing/2014/main" id="{F9AB968D-9B6A-605F-0A4E-4994042DF596}"/>
              </a:ext>
            </a:extLst>
          </p:cNvPr>
          <p:cNvPicPr>
            <a:picLocks noChangeAspect="1"/>
          </p:cNvPicPr>
          <p:nvPr/>
        </p:nvPicPr>
        <p:blipFill>
          <a:blip r:embed="rId2"/>
          <a:stretch>
            <a:fillRect/>
          </a:stretch>
        </p:blipFill>
        <p:spPr>
          <a:xfrm>
            <a:off x="7037520" y="759012"/>
            <a:ext cx="4749414" cy="4422588"/>
          </a:xfrm>
          <a:prstGeom prst="rect">
            <a:avLst/>
          </a:prstGeom>
        </p:spPr>
      </p:pic>
    </p:spTree>
    <p:extLst>
      <p:ext uri="{BB962C8B-B14F-4D97-AF65-F5344CB8AC3E}">
        <p14:creationId xmlns:p14="http://schemas.microsoft.com/office/powerpoint/2010/main" val="24577140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63954D0-E34B-A366-DD9D-CB36602E2E7A}"/>
              </a:ext>
            </a:extLst>
          </p:cNvPr>
          <p:cNvSpPr>
            <a:spLocks noGrp="1"/>
          </p:cNvSpPr>
          <p:nvPr>
            <p:ph idx="1"/>
          </p:nvPr>
        </p:nvSpPr>
        <p:spPr>
          <a:xfrm>
            <a:off x="550861" y="1226755"/>
            <a:ext cx="5839053" cy="2670807"/>
          </a:xfrm>
        </p:spPr>
        <p:txBody>
          <a:bodyPr/>
          <a:lstStyle/>
          <a:p>
            <a:pPr>
              <a:lnSpc>
                <a:spcPct val="107000"/>
              </a:lnSpc>
              <a:spcAft>
                <a:spcPts val="800"/>
              </a:spcAft>
            </a:pPr>
            <a:r>
              <a:rPr lang="en-US" sz="1800">
                <a:effectLst/>
                <a:latin typeface="Calibri" panose="020F0502020204030204" pitchFamily="34" charset="0"/>
                <a:ea typeface="Calibri" panose="020F0502020204030204" pitchFamily="34" charset="0"/>
                <a:cs typeface="Times New Roman" panose="02020603050405020304" pitchFamily="18" charset="0"/>
              </a:rPr>
              <a:t>Servers will be able to see orders from tables.</a:t>
            </a:r>
            <a:endParaRPr lang="en-CA" sz="18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a:effectLst/>
                <a:latin typeface="Calibri" panose="020F0502020204030204" pitchFamily="34" charset="0"/>
                <a:ea typeface="Calibri" panose="020F0502020204030204" pitchFamily="34" charset="0"/>
                <a:cs typeface="Times New Roman" panose="02020603050405020304" pitchFamily="18" charset="0"/>
              </a:rPr>
              <a:t>Servers will be able to see when there is a dish ready to be served from the kitchen.</a:t>
            </a:r>
            <a:endParaRPr lang="en-CA" sz="18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a:effectLst/>
                <a:latin typeface="Calibri" panose="020F0502020204030204" pitchFamily="34" charset="0"/>
                <a:ea typeface="Calibri" panose="020F0502020204030204" pitchFamily="34" charset="0"/>
                <a:cs typeface="Times New Roman" panose="02020603050405020304" pitchFamily="18" charset="0"/>
              </a:rPr>
              <a:t>Servers will be able to see when customers want to pay or call server.</a:t>
            </a:r>
            <a:endParaRPr lang="en-CA" sz="18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Slide Number Placeholder 5">
            <a:extLst>
              <a:ext uri="{FF2B5EF4-FFF2-40B4-BE49-F238E27FC236}">
                <a16:creationId xmlns:a16="http://schemas.microsoft.com/office/drawing/2014/main" id="{D264FFA3-5FA4-563E-5839-879B4A8B4EA3}"/>
              </a:ext>
            </a:extLst>
          </p:cNvPr>
          <p:cNvSpPr>
            <a:spLocks noGrp="1"/>
          </p:cNvSpPr>
          <p:nvPr>
            <p:ph type="sldNum" sz="quarter" idx="12"/>
          </p:nvPr>
        </p:nvSpPr>
        <p:spPr/>
        <p:txBody>
          <a:bodyPr/>
          <a:lstStyle/>
          <a:p>
            <a:fld id="{DBA1B0FB-D917-4C8C-928F-313BD683BF39}" type="slidenum">
              <a:rPr lang="en-US" smtClean="0"/>
              <a:t>17</a:t>
            </a:fld>
            <a:endParaRPr lang="en-US"/>
          </a:p>
        </p:txBody>
      </p:sp>
      <p:sp>
        <p:nvSpPr>
          <p:cNvPr id="7" name="Title 1">
            <a:extLst>
              <a:ext uri="{FF2B5EF4-FFF2-40B4-BE49-F238E27FC236}">
                <a16:creationId xmlns:a16="http://schemas.microsoft.com/office/drawing/2014/main" id="{E137D4D6-9326-A436-4019-E795CFD69AE4}"/>
              </a:ext>
            </a:extLst>
          </p:cNvPr>
          <p:cNvSpPr txBox="1">
            <a:spLocks/>
          </p:cNvSpPr>
          <p:nvPr/>
        </p:nvSpPr>
        <p:spPr>
          <a:xfrm>
            <a:off x="550862" y="759012"/>
            <a:ext cx="11641138" cy="1332000"/>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CA" sz="2400">
                <a:latin typeface="+mn-lt"/>
              </a:rPr>
              <a:t>Servers</a:t>
            </a:r>
          </a:p>
        </p:txBody>
      </p:sp>
      <p:pic>
        <p:nvPicPr>
          <p:cNvPr id="4" name="Picture 3">
            <a:extLst>
              <a:ext uri="{FF2B5EF4-FFF2-40B4-BE49-F238E27FC236}">
                <a16:creationId xmlns:a16="http://schemas.microsoft.com/office/drawing/2014/main" id="{F9D28E66-89F9-B964-A75F-E9C9B40EA2EB}"/>
              </a:ext>
            </a:extLst>
          </p:cNvPr>
          <p:cNvPicPr>
            <a:picLocks noChangeAspect="1"/>
          </p:cNvPicPr>
          <p:nvPr/>
        </p:nvPicPr>
        <p:blipFill>
          <a:blip r:embed="rId2"/>
          <a:stretch>
            <a:fillRect/>
          </a:stretch>
        </p:blipFill>
        <p:spPr>
          <a:xfrm>
            <a:off x="6449614" y="0"/>
            <a:ext cx="5742386" cy="6858000"/>
          </a:xfrm>
          <a:prstGeom prst="rect">
            <a:avLst/>
          </a:prstGeom>
        </p:spPr>
      </p:pic>
    </p:spTree>
    <p:extLst>
      <p:ext uri="{BB962C8B-B14F-4D97-AF65-F5344CB8AC3E}">
        <p14:creationId xmlns:p14="http://schemas.microsoft.com/office/powerpoint/2010/main" val="26477813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0" name="Freeform: Shape 89">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2" name="Oval 91">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4" name="Oval 93">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6" name="Group 95">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97" name="Freeform: Shape 96">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Freeform: Shape 97">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9" name="Oval 98">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0" name="Oval 99">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102" name="Rectangle 101">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FAD72D26-24EF-4CBD-9431-A558CB7CA906}"/>
              </a:ext>
            </a:extLst>
          </p:cNvPr>
          <p:cNvSpPr>
            <a:spLocks noGrp="1"/>
          </p:cNvSpPr>
          <p:nvPr>
            <p:ph type="title"/>
          </p:nvPr>
        </p:nvSpPr>
        <p:spPr>
          <a:xfrm>
            <a:off x="550863" y="549275"/>
            <a:ext cx="5437187" cy="2986234"/>
          </a:xfrm>
        </p:spPr>
        <p:txBody>
          <a:bodyPr vert="horz" wrap="square" lIns="0" tIns="0" rIns="0" bIns="0" rtlCol="0" anchor="b" anchorCtr="0">
            <a:normAutofit/>
          </a:bodyPr>
          <a:lstStyle/>
          <a:p>
            <a:pPr>
              <a:lnSpc>
                <a:spcPct val="100000"/>
              </a:lnSpc>
            </a:pPr>
            <a:r>
              <a:rPr lang="en-US" sz="6400"/>
              <a:t>DATAFLOW</a:t>
            </a:r>
          </a:p>
        </p:txBody>
      </p:sp>
      <p:sp>
        <p:nvSpPr>
          <p:cNvPr id="104" name="Oval 103">
            <a:extLst>
              <a:ext uri="{FF2B5EF4-FFF2-40B4-BE49-F238E27FC236}">
                <a16:creationId xmlns:a16="http://schemas.microsoft.com/office/drawing/2014/main" id="{BEBFBB3C-FA07-4A06-A8D8-D690F92A28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56000" y="501282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5" name="Graphic 4" descr="Bar chart with solid fill">
            <a:extLst>
              <a:ext uri="{FF2B5EF4-FFF2-40B4-BE49-F238E27FC236}">
                <a16:creationId xmlns:a16="http://schemas.microsoft.com/office/drawing/2014/main" id="{7B584D26-C23B-2EF9-B154-2CEAEF2CE4E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03952" y="711200"/>
            <a:ext cx="5437187" cy="5437187"/>
          </a:xfrm>
          <a:custGeom>
            <a:avLst/>
            <a:gdLst/>
            <a:ahLst/>
            <a:cxnLst/>
            <a:rect l="l" t="t" r="r" b="b"/>
            <a:pathLst>
              <a:path w="5437187" h="5761037">
                <a:moveTo>
                  <a:pt x="0" y="0"/>
                </a:moveTo>
                <a:lnTo>
                  <a:pt x="5437187" y="0"/>
                </a:lnTo>
                <a:lnTo>
                  <a:pt x="5437187" y="5761037"/>
                </a:lnTo>
                <a:lnTo>
                  <a:pt x="0" y="5761037"/>
                </a:lnTo>
                <a:close/>
              </a:path>
            </a:pathLst>
          </a:custGeom>
        </p:spPr>
      </p:pic>
      <p:sp>
        <p:nvSpPr>
          <p:cNvPr id="2" name="Date Placeholder 1">
            <a:extLst>
              <a:ext uri="{FF2B5EF4-FFF2-40B4-BE49-F238E27FC236}">
                <a16:creationId xmlns:a16="http://schemas.microsoft.com/office/drawing/2014/main" id="{81FCAF0A-629F-4EC6-B3E6-563ED999F360}"/>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6" name="Slide Number Placeholder 5">
            <a:extLst>
              <a:ext uri="{FF2B5EF4-FFF2-40B4-BE49-F238E27FC236}">
                <a16:creationId xmlns:a16="http://schemas.microsoft.com/office/drawing/2014/main" id="{5E5CAC52-3FD1-464A-805A-B8F7AF04574A}"/>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18</a:t>
            </a:fld>
            <a:endParaRPr lang="en-US">
              <a:solidFill>
                <a:schemeClr val="tx1">
                  <a:alpha val="80000"/>
                </a:schemeClr>
              </a:solidFill>
            </a:endParaRPr>
          </a:p>
        </p:txBody>
      </p:sp>
    </p:spTree>
    <p:extLst>
      <p:ext uri="{BB962C8B-B14F-4D97-AF65-F5344CB8AC3E}">
        <p14:creationId xmlns:p14="http://schemas.microsoft.com/office/powerpoint/2010/main" val="2675381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p:txBody>
          <a:bodyPr>
            <a:normAutofit/>
          </a:bodyPr>
          <a:lstStyle/>
          <a:p>
            <a:r>
              <a:rPr lang="en-US"/>
              <a:t>Data Flow - Overview</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p:txBody>
          <a:bodyPr/>
          <a:lstStyle/>
          <a:p>
            <a:fld id="{DBA1B0FB-D917-4C8C-928F-313BD683BF39}" type="slidenum">
              <a:rPr lang="en-US" smtClean="0"/>
              <a:pPr/>
              <a:t>19</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8" name="Content Placeholder 9">
            <a:extLst>
              <a:ext uri="{FF2B5EF4-FFF2-40B4-BE49-F238E27FC236}">
                <a16:creationId xmlns:a16="http://schemas.microsoft.com/office/drawing/2014/main" id="{44115421-EECE-0E72-8740-1467385C472E}"/>
              </a:ext>
            </a:extLst>
          </p:cNvPr>
          <p:cNvSpPr txBox="1">
            <a:spLocks/>
          </p:cNvSpPr>
          <p:nvPr/>
        </p:nvSpPr>
        <p:spPr>
          <a:xfrm>
            <a:off x="447821" y="1686220"/>
            <a:ext cx="4972847" cy="4342765"/>
          </a:xfrm>
          <a:prstGeom prst="rect">
            <a:avLst/>
          </a:prstGeom>
        </p:spPr>
        <p:txBody>
          <a:bodyPr vert="horz" wrap="square" lIns="0" tIns="0" rIns="0" bIns="0" rtlCol="0">
            <a:no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9pPr>
          </a:lstStyle>
          <a:p>
            <a:r>
              <a:rPr lang="en-US">
                <a:solidFill>
                  <a:srgbClr val="F8F8F8"/>
                </a:solidFill>
              </a:rPr>
              <a:t>Data flow within our system is not linear</a:t>
            </a:r>
          </a:p>
          <a:p>
            <a:pPr lvl="1"/>
            <a:r>
              <a:rPr lang="en-US">
                <a:solidFill>
                  <a:srgbClr val="F8F8F8"/>
                </a:solidFill>
              </a:rPr>
              <a:t>Interfaces can create and update existing information</a:t>
            </a:r>
          </a:p>
          <a:p>
            <a:pPr lvl="1"/>
            <a:r>
              <a:rPr lang="en-US">
                <a:solidFill>
                  <a:srgbClr val="F8F8F8"/>
                </a:solidFill>
              </a:rPr>
              <a:t>All interfaces send data to the hub</a:t>
            </a:r>
          </a:p>
          <a:p>
            <a:r>
              <a:rPr lang="en-US">
                <a:solidFill>
                  <a:srgbClr val="F8F8F8"/>
                </a:solidFill>
              </a:rPr>
              <a:t>Only the Hub System has access full order information</a:t>
            </a:r>
          </a:p>
          <a:p>
            <a:pPr lvl="1"/>
            <a:r>
              <a:rPr lang="en-US">
                <a:solidFill>
                  <a:srgbClr val="F8F8F8"/>
                </a:solidFill>
              </a:rPr>
              <a:t>Call data in a singular place</a:t>
            </a:r>
          </a:p>
          <a:p>
            <a:pPr lvl="1"/>
            <a:r>
              <a:rPr lang="en-US">
                <a:solidFill>
                  <a:srgbClr val="F8F8F8"/>
                </a:solidFill>
              </a:rPr>
              <a:t>Keeps Consistent Information</a:t>
            </a:r>
          </a:p>
          <a:p>
            <a:pPr lvl="1"/>
            <a:r>
              <a:rPr lang="en-US">
                <a:solidFill>
                  <a:srgbClr val="F8F8F8"/>
                </a:solidFill>
              </a:rPr>
              <a:t>Also responsible for deleting Orders</a:t>
            </a:r>
          </a:p>
          <a:p>
            <a:r>
              <a:rPr lang="en-US">
                <a:solidFill>
                  <a:srgbClr val="F8F8F8"/>
                </a:solidFill>
              </a:rPr>
              <a:t>Updates to information is reflected across all interfaces</a:t>
            </a:r>
          </a:p>
          <a:p>
            <a:pPr lvl="1"/>
            <a:endParaRPr lang="en-US">
              <a:solidFill>
                <a:srgbClr val="F8F8F8"/>
              </a:solidFill>
            </a:endParaRPr>
          </a:p>
        </p:txBody>
      </p:sp>
      <p:pic>
        <p:nvPicPr>
          <p:cNvPr id="28" name="Content Placeholder 27">
            <a:extLst>
              <a:ext uri="{FF2B5EF4-FFF2-40B4-BE49-F238E27FC236}">
                <a16:creationId xmlns:a16="http://schemas.microsoft.com/office/drawing/2014/main" id="{9D50C004-757E-3FE0-A81A-EA3E9712DECF}"/>
              </a:ext>
            </a:extLst>
          </p:cNvPr>
          <p:cNvPicPr>
            <a:picLocks noGrp="1" noChangeAspect="1"/>
          </p:cNvPicPr>
          <p:nvPr>
            <p:ph idx="1"/>
          </p:nvPr>
        </p:nvPicPr>
        <p:blipFill>
          <a:blip r:embed="rId3"/>
          <a:srcRect/>
          <a:stretch/>
        </p:blipFill>
        <p:spPr>
          <a:xfrm>
            <a:off x="5612508" y="196900"/>
            <a:ext cx="6390710" cy="6311962"/>
          </a:xfrm>
        </p:spPr>
      </p:pic>
      <p:sp>
        <p:nvSpPr>
          <p:cNvPr id="31" name="TextBox 30">
            <a:extLst>
              <a:ext uri="{FF2B5EF4-FFF2-40B4-BE49-F238E27FC236}">
                <a16:creationId xmlns:a16="http://schemas.microsoft.com/office/drawing/2014/main" id="{8CC0B1AE-CCBE-A03C-198D-38F5CDCB99C5}"/>
              </a:ext>
            </a:extLst>
          </p:cNvPr>
          <p:cNvSpPr txBox="1"/>
          <p:nvPr/>
        </p:nvSpPr>
        <p:spPr>
          <a:xfrm>
            <a:off x="1580225" y="6289026"/>
            <a:ext cx="4442559" cy="369332"/>
          </a:xfrm>
          <a:prstGeom prst="rect">
            <a:avLst/>
          </a:prstGeom>
          <a:noFill/>
        </p:spPr>
        <p:txBody>
          <a:bodyPr wrap="square" rtlCol="0">
            <a:spAutoFit/>
          </a:bodyPr>
          <a:lstStyle/>
          <a:p>
            <a:r>
              <a:rPr lang="en-CA">
                <a:solidFill>
                  <a:schemeClr val="tx1">
                    <a:lumMod val="85000"/>
                  </a:schemeClr>
                </a:solidFill>
              </a:rPr>
              <a:t>Diagram available in Group 1’s Team Files</a:t>
            </a:r>
          </a:p>
        </p:txBody>
      </p:sp>
    </p:spTree>
    <p:extLst>
      <p:ext uri="{BB962C8B-B14F-4D97-AF65-F5344CB8AC3E}">
        <p14:creationId xmlns:p14="http://schemas.microsoft.com/office/powerpoint/2010/main" val="38259175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4" name="Freeform: Shape 5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6" name="Oval 55">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7" name="Group 56">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37" name="Freeform: Shape 36">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37">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9" name="Oval 38">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Oval 39">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58" name="Rectangle 57">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2892425" y="469900"/>
            <a:ext cx="7308849" cy="984885"/>
          </a:xfrm>
        </p:spPr>
        <p:txBody>
          <a:bodyPr vert="horz" wrap="square" lIns="0" tIns="0" rIns="0" bIns="0" rtlCol="0" anchor="ctr" anchorCtr="0">
            <a:noAutofit/>
          </a:bodyPr>
          <a:lstStyle/>
          <a:p>
            <a:pPr algn="ctr">
              <a:lnSpc>
                <a:spcPct val="100000"/>
              </a:lnSpc>
            </a:pPr>
            <a:r>
              <a:rPr lang="en-US" sz="6600" b="1"/>
              <a:t>Introduction</a:t>
            </a:r>
          </a:p>
        </p:txBody>
      </p:sp>
      <p:sp>
        <p:nvSpPr>
          <p:cNvPr id="59" name="Rectangle 58">
            <a:extLst>
              <a:ext uri="{FF2B5EF4-FFF2-40B4-BE49-F238E27FC236}">
                <a16:creationId xmlns:a16="http://schemas.microsoft.com/office/drawing/2014/main" id="{6889B0FD-7146-4904-B8A3-CE719EC7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83435"/>
            <a:ext cx="12192000" cy="4774565"/>
          </a:xfrm>
          <a:prstGeom prst="rect">
            <a:avLst/>
          </a:prstGeom>
          <a:solidFill>
            <a:schemeClr val="bg2">
              <a:lumMod val="25000"/>
              <a:lumOff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CFFFA143-C9DF-4F5A-BD0C-261EA83E42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Placeholder 19" descr="Data Points Digital background">
            <a:extLst>
              <a:ext uri="{FF2B5EF4-FFF2-40B4-BE49-F238E27FC236}">
                <a16:creationId xmlns:a16="http://schemas.microsoft.com/office/drawing/2014/main" id="{528A7D8D-1AB5-46C4-93FA-D92C2FD51692}"/>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t="42" b="42"/>
          <a:stretch/>
        </p:blipFill>
        <p:spPr>
          <a:xfrm>
            <a:off x="550864" y="3055855"/>
            <a:ext cx="2628900" cy="3252868"/>
          </a:xfrm>
          <a:custGeom>
            <a:avLst/>
            <a:gdLst/>
            <a:ahLst/>
            <a:cxnLst/>
            <a:rect l="l" t="t" r="r" b="b"/>
            <a:pathLst>
              <a:path w="3049200" h="4774566">
                <a:moveTo>
                  <a:pt x="0" y="0"/>
                </a:moveTo>
                <a:lnTo>
                  <a:pt x="3049200" y="0"/>
                </a:lnTo>
                <a:lnTo>
                  <a:pt x="3049200" y="4774566"/>
                </a:lnTo>
                <a:lnTo>
                  <a:pt x="0" y="4774566"/>
                </a:lnTo>
                <a:close/>
              </a:path>
            </a:pathLst>
          </a:custGeom>
        </p:spPr>
      </p:pic>
      <p:pic>
        <p:nvPicPr>
          <p:cNvPr id="18" name="Picture Placeholder 17" descr="A group of people sitting at a table">
            <a:extLst>
              <a:ext uri="{FF2B5EF4-FFF2-40B4-BE49-F238E27FC236}">
                <a16:creationId xmlns:a16="http://schemas.microsoft.com/office/drawing/2014/main" id="{E2536017-F539-430C-A901-70AB81CA612A}"/>
              </a:ext>
            </a:extLst>
          </p:cNvPr>
          <p:cNvPicPr>
            <a:picLocks noGrp="1" noChangeAspect="1"/>
          </p:cNvPicPr>
          <p:nvPr>
            <p:ph type="pic" sz="quarter" idx="13"/>
          </p:nvPr>
        </p:nvPicPr>
        <p:blipFill rotWithShape="1">
          <a:blip r:embed="rId4" cstate="screen">
            <a:extLst>
              <a:ext uri="{28A0092B-C50C-407E-A947-70E740481C1C}">
                <a14:useLocalDpi xmlns:a14="http://schemas.microsoft.com/office/drawing/2010/main" val="0"/>
              </a:ext>
            </a:extLst>
          </a:blip>
          <a:srcRect t="42" b="42"/>
          <a:stretch/>
        </p:blipFill>
        <p:spPr>
          <a:xfrm>
            <a:off x="3359151" y="3055855"/>
            <a:ext cx="2628900" cy="3252868"/>
          </a:xfrm>
          <a:custGeom>
            <a:avLst/>
            <a:gdLst/>
            <a:ahLst/>
            <a:cxnLst/>
            <a:rect l="l" t="t" r="r" b="b"/>
            <a:pathLst>
              <a:path w="3049200" h="4774566">
                <a:moveTo>
                  <a:pt x="0" y="0"/>
                </a:moveTo>
                <a:lnTo>
                  <a:pt x="3049200" y="0"/>
                </a:lnTo>
                <a:lnTo>
                  <a:pt x="3049200" y="4774566"/>
                </a:lnTo>
                <a:lnTo>
                  <a:pt x="0" y="4774566"/>
                </a:lnTo>
                <a:close/>
              </a:path>
            </a:pathLst>
          </a:custGeom>
        </p:spPr>
      </p:pic>
      <p:pic>
        <p:nvPicPr>
          <p:cNvPr id="25" name="Picture Placeholder 24" descr="Digital Graph Screen">
            <a:extLst>
              <a:ext uri="{FF2B5EF4-FFF2-40B4-BE49-F238E27FC236}">
                <a16:creationId xmlns:a16="http://schemas.microsoft.com/office/drawing/2014/main" id="{B7353C46-ACC1-4078-85C2-26B57B0E58B7}"/>
              </a:ext>
            </a:extLst>
          </p:cNvPr>
          <p:cNvPicPr>
            <a:picLocks noGrp="1" noChangeAspect="1"/>
          </p:cNvPicPr>
          <p:nvPr>
            <p:ph type="pic" sz="quarter" idx="16"/>
          </p:nvPr>
        </p:nvPicPr>
        <p:blipFill rotWithShape="1">
          <a:blip r:embed="rId5" cstate="screen">
            <a:extLst>
              <a:ext uri="{28A0092B-C50C-407E-A947-70E740481C1C}">
                <a14:useLocalDpi xmlns:a14="http://schemas.microsoft.com/office/drawing/2010/main" val="0"/>
              </a:ext>
            </a:extLst>
          </a:blip>
          <a:srcRect t="42" b="42"/>
          <a:stretch/>
        </p:blipFill>
        <p:spPr>
          <a:xfrm>
            <a:off x="6203951" y="3101035"/>
            <a:ext cx="2592387" cy="3207688"/>
          </a:xfrm>
          <a:custGeom>
            <a:avLst/>
            <a:gdLst/>
            <a:ahLst/>
            <a:cxnLst/>
            <a:rect l="l" t="t" r="r" b="b"/>
            <a:pathLst>
              <a:path w="3049200" h="4774566">
                <a:moveTo>
                  <a:pt x="0" y="0"/>
                </a:moveTo>
                <a:lnTo>
                  <a:pt x="3049200" y="0"/>
                </a:lnTo>
                <a:lnTo>
                  <a:pt x="3049200" y="4774566"/>
                </a:lnTo>
                <a:lnTo>
                  <a:pt x="0" y="4774566"/>
                </a:lnTo>
                <a:close/>
              </a:path>
            </a:pathLst>
          </a:custGeom>
        </p:spPr>
      </p:pic>
      <p:pic>
        <p:nvPicPr>
          <p:cNvPr id="23" name="Picture Placeholder 22" descr="A person drawing on a white board">
            <a:extLst>
              <a:ext uri="{FF2B5EF4-FFF2-40B4-BE49-F238E27FC236}">
                <a16:creationId xmlns:a16="http://schemas.microsoft.com/office/drawing/2014/main" id="{2B3C4F95-A0FA-45D9-BF43-1C398F65B891}"/>
              </a:ext>
            </a:extLst>
          </p:cNvPr>
          <p:cNvPicPr>
            <a:picLocks noGrp="1" noChangeAspect="1"/>
          </p:cNvPicPr>
          <p:nvPr>
            <p:ph type="pic" sz="quarter" idx="15"/>
          </p:nvPr>
        </p:nvPicPr>
        <p:blipFill rotWithShape="1">
          <a:blip r:embed="rId6" cstate="screen">
            <a:extLst>
              <a:ext uri="{28A0092B-C50C-407E-A947-70E740481C1C}">
                <a14:useLocalDpi xmlns:a14="http://schemas.microsoft.com/office/drawing/2010/main" val="0"/>
              </a:ext>
            </a:extLst>
          </a:blip>
          <a:srcRect t="42" b="42"/>
          <a:stretch/>
        </p:blipFill>
        <p:spPr>
          <a:xfrm>
            <a:off x="9012238" y="3057819"/>
            <a:ext cx="2627313" cy="3250904"/>
          </a:xfrm>
          <a:custGeom>
            <a:avLst/>
            <a:gdLst/>
            <a:ahLst/>
            <a:cxnLst/>
            <a:rect l="l" t="t" r="r" b="b"/>
            <a:pathLst>
              <a:path w="3049200" h="4774566">
                <a:moveTo>
                  <a:pt x="0" y="0"/>
                </a:moveTo>
                <a:lnTo>
                  <a:pt x="3049200" y="0"/>
                </a:lnTo>
                <a:lnTo>
                  <a:pt x="3049200" y="4774566"/>
                </a:lnTo>
                <a:lnTo>
                  <a:pt x="0" y="4774566"/>
                </a:lnTo>
                <a:close/>
              </a:path>
            </a:pathLst>
          </a:custGeom>
        </p:spPr>
      </p:pic>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2</a:t>
            </a:fld>
            <a:endParaRPr lang="en-US">
              <a:solidFill>
                <a:schemeClr val="tx1">
                  <a:alpha val="80000"/>
                </a:schemeClr>
              </a:solidFill>
            </a:endParaRPr>
          </a:p>
        </p:txBody>
      </p:sp>
    </p:spTree>
    <p:extLst>
      <p:ext uri="{BB962C8B-B14F-4D97-AF65-F5344CB8AC3E}">
        <p14:creationId xmlns:p14="http://schemas.microsoft.com/office/powerpoint/2010/main" val="21588865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p:txBody>
          <a:bodyPr>
            <a:normAutofit/>
          </a:bodyPr>
          <a:lstStyle/>
          <a:p>
            <a:r>
              <a:rPr lang="en-US"/>
              <a:t>Data Flow – Packet Details</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486183" y="1359756"/>
            <a:ext cx="3628615" cy="473395"/>
          </a:xfrm>
        </p:spPr>
        <p:txBody>
          <a:bodyPr/>
          <a:lstStyle/>
          <a:p>
            <a:r>
              <a:rPr lang="en-US" sz="1600"/>
              <a:t>Customer Interface/Display</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2199" y="2090935"/>
            <a:ext cx="3563936" cy="4008024"/>
          </a:xfrm>
        </p:spPr>
        <p:txBody>
          <a:bodyPr/>
          <a:lstStyle/>
          <a:p>
            <a:pPr>
              <a:lnSpc>
                <a:spcPct val="100000"/>
              </a:lnSpc>
            </a:pPr>
            <a:r>
              <a:rPr lang="en-US" sz="1600"/>
              <a:t>Responsible for creating the primary data packet</a:t>
            </a:r>
          </a:p>
          <a:p>
            <a:pPr lvl="1">
              <a:lnSpc>
                <a:spcPct val="100000"/>
              </a:lnSpc>
            </a:pPr>
            <a:r>
              <a:rPr lang="en-US" sz="1600"/>
              <a:t>Contains Order object, Customer Object, and all Food Item Objects associated with their order</a:t>
            </a:r>
          </a:p>
          <a:p>
            <a:pPr>
              <a:lnSpc>
                <a:spcPct val="100000"/>
              </a:lnSpc>
            </a:pPr>
            <a:r>
              <a:rPr lang="en-US" sz="1600"/>
              <a:t>A delivered data packet can not be edited by customer</a:t>
            </a:r>
          </a:p>
          <a:p>
            <a:pPr>
              <a:lnSpc>
                <a:spcPct val="100000"/>
              </a:lnSpc>
            </a:pPr>
            <a:r>
              <a:rPr lang="en-US" sz="1600"/>
              <a:t>Receives information regarding sent orders, but can not edit the information</a:t>
            </a:r>
          </a:p>
          <a:p>
            <a:pPr lvl="1">
              <a:lnSpc>
                <a:spcPct val="100000"/>
              </a:lnSpc>
            </a:pPr>
            <a:r>
              <a:rPr lang="en-US" sz="1600"/>
              <a:t>Received information includes Order Status, and expected wait time</a:t>
            </a:r>
          </a:p>
          <a:p>
            <a:pPr>
              <a:lnSpc>
                <a:spcPct val="100000"/>
              </a:lnSpc>
            </a:pPr>
            <a:r>
              <a:rPr lang="en-US" sz="1600"/>
              <a:t>Can also send request for assistance by Server/Waiter</a:t>
            </a:r>
          </a:p>
        </p:txBody>
      </p:sp>
      <p:sp>
        <p:nvSpPr>
          <p:cNvPr id="3" name="Text Placeholder 2">
            <a:extLst>
              <a:ext uri="{FF2B5EF4-FFF2-40B4-BE49-F238E27FC236}">
                <a16:creationId xmlns:a16="http://schemas.microsoft.com/office/drawing/2014/main" id="{B455D178-5A95-B031-A4CC-4C1831AD95E4}"/>
              </a:ext>
            </a:extLst>
          </p:cNvPr>
          <p:cNvSpPr>
            <a:spLocks noGrp="1"/>
          </p:cNvSpPr>
          <p:nvPr>
            <p:ph type="body" sz="quarter" idx="13"/>
          </p:nvPr>
        </p:nvSpPr>
        <p:spPr>
          <a:xfrm>
            <a:off x="4341571" y="1359756"/>
            <a:ext cx="3566160" cy="473395"/>
          </a:xfrm>
        </p:spPr>
        <p:txBody>
          <a:bodyPr/>
          <a:lstStyle/>
          <a:p>
            <a:r>
              <a:rPr lang="en-CA" sz="1600"/>
              <a:t>Kitchen Interface/Display</a:t>
            </a:r>
          </a:p>
        </p:txBody>
      </p:sp>
      <p:sp>
        <p:nvSpPr>
          <p:cNvPr id="8" name="Content Placeholder 7">
            <a:extLst>
              <a:ext uri="{FF2B5EF4-FFF2-40B4-BE49-F238E27FC236}">
                <a16:creationId xmlns:a16="http://schemas.microsoft.com/office/drawing/2014/main" id="{54664217-954E-7D77-0DDE-86A08236660E}"/>
              </a:ext>
            </a:extLst>
          </p:cNvPr>
          <p:cNvSpPr>
            <a:spLocks noGrp="1"/>
          </p:cNvSpPr>
          <p:nvPr>
            <p:ph sz="quarter" idx="14"/>
          </p:nvPr>
        </p:nvSpPr>
        <p:spPr>
          <a:xfrm>
            <a:off x="4334296" y="2086001"/>
            <a:ext cx="3508755" cy="4008024"/>
          </a:xfrm>
        </p:spPr>
        <p:txBody>
          <a:bodyPr/>
          <a:lstStyle/>
          <a:p>
            <a:pPr>
              <a:lnSpc>
                <a:spcPct val="100000"/>
              </a:lnSpc>
            </a:pPr>
            <a:r>
              <a:rPr lang="en-CA"/>
              <a:t>Receive information from customer orders, </a:t>
            </a:r>
          </a:p>
          <a:p>
            <a:pPr lvl="1">
              <a:lnSpc>
                <a:spcPct val="100000"/>
              </a:lnSpc>
            </a:pPr>
            <a:r>
              <a:rPr lang="en-CA"/>
              <a:t>Food item object(s)</a:t>
            </a:r>
          </a:p>
          <a:p>
            <a:pPr>
              <a:lnSpc>
                <a:spcPct val="100000"/>
              </a:lnSpc>
            </a:pPr>
            <a:r>
              <a:rPr lang="en-CA"/>
              <a:t>Name of dish, amount, and customer note</a:t>
            </a:r>
          </a:p>
          <a:p>
            <a:pPr>
              <a:lnSpc>
                <a:spcPct val="100000"/>
              </a:lnSpc>
            </a:pPr>
            <a:r>
              <a:rPr lang="en-CA"/>
              <a:t>Send details about the expected completion time, and status of individual dishes (Queued, Cooking, Cooked)</a:t>
            </a:r>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8139656" y="1359756"/>
            <a:ext cx="3735530" cy="473395"/>
          </a:xfrm>
        </p:spPr>
        <p:txBody>
          <a:bodyPr/>
          <a:lstStyle/>
          <a:p>
            <a:r>
              <a:rPr lang="en-US" sz="1600"/>
              <a:t>Waiter Interface/Display</a:t>
            </a:r>
          </a:p>
        </p:txBody>
      </p:sp>
      <p:sp>
        <p:nvSpPr>
          <p:cNvPr id="2" name="Content Placeholder 1">
            <a:extLst>
              <a:ext uri="{FF2B5EF4-FFF2-40B4-BE49-F238E27FC236}">
                <a16:creationId xmlns:a16="http://schemas.microsoft.com/office/drawing/2014/main" id="{2F1E5C29-AF5B-57E8-E192-EB7ECBC73DA2}"/>
              </a:ext>
            </a:extLst>
          </p:cNvPr>
          <p:cNvSpPr>
            <a:spLocks noGrp="1"/>
          </p:cNvSpPr>
          <p:nvPr>
            <p:ph sz="quarter" idx="4"/>
          </p:nvPr>
        </p:nvSpPr>
        <p:spPr>
          <a:xfrm>
            <a:off x="8132382" y="2086001"/>
            <a:ext cx="3508755" cy="4008024"/>
          </a:xfrm>
        </p:spPr>
        <p:txBody>
          <a:bodyPr/>
          <a:lstStyle/>
          <a:p>
            <a:pPr>
              <a:lnSpc>
                <a:spcPct val="100000"/>
              </a:lnSpc>
            </a:pPr>
            <a:r>
              <a:rPr lang="en-CA"/>
              <a:t>Receives Customer Information and Order and Dish status</a:t>
            </a:r>
          </a:p>
          <a:p>
            <a:pPr lvl="1">
              <a:lnSpc>
                <a:spcPct val="100000"/>
              </a:lnSpc>
            </a:pPr>
            <a:r>
              <a:rPr lang="en-CA"/>
              <a:t>Customer Objects and Order objects</a:t>
            </a:r>
          </a:p>
          <a:p>
            <a:pPr>
              <a:lnSpc>
                <a:spcPct val="100000"/>
              </a:lnSpc>
            </a:pPr>
            <a:r>
              <a:rPr lang="en-CA"/>
              <a:t>Sends Updates to the Order Status </a:t>
            </a:r>
            <a:r>
              <a:rPr lang="en-CA" sz="1200"/>
              <a:t>(In-Progress, Completed)</a:t>
            </a:r>
            <a:r>
              <a:rPr lang="en-CA"/>
              <a:t>, and updates the status of Food Items </a:t>
            </a:r>
            <a:r>
              <a:rPr lang="en-CA" sz="1200"/>
              <a:t>(from Cooked to Served)</a:t>
            </a:r>
            <a:endParaRPr lang="en-CA"/>
          </a:p>
          <a:p>
            <a:pPr>
              <a:lnSpc>
                <a:spcPct val="100000"/>
              </a:lnSpc>
            </a:pPr>
            <a:r>
              <a:rPr lang="en-CA"/>
              <a:t>Receives Assistance Requests from Customers</a:t>
            </a:r>
          </a:p>
          <a:p>
            <a:pPr lvl="1">
              <a:lnSpc>
                <a:spcPct val="100000"/>
              </a:lnSpc>
            </a:pPr>
            <a:r>
              <a:rPr lang="en-CA"/>
              <a:t>Contains Table Number</a:t>
            </a:r>
          </a:p>
          <a:p>
            <a:pPr>
              <a:lnSpc>
                <a:spcPct val="100000"/>
              </a:lnSpc>
            </a:pPr>
            <a:r>
              <a:rPr lang="en-CA"/>
              <a:t>Also sends confirmation to delete order data for completed orders</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p:txBody>
          <a:bodyPr/>
          <a:lstStyle/>
          <a:p>
            <a:fld id="{DBA1B0FB-D917-4C8C-928F-313BD683BF39}" type="slidenum">
              <a:rPr lang="en-US" smtClean="0"/>
              <a:pPr/>
              <a:t>20</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8250410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8" name="Freeform: Shape 77">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9" name="Oval 78">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0" name="Oval 79">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81" name="Group 80">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63" name="Freeform: Shape 62">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Shape 63">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5" name="Oval 64">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6" name="Oval 65">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82" name="Rectangle 81">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FAD72D26-24EF-4CBD-9431-A558CB7CA906}"/>
              </a:ext>
            </a:extLst>
          </p:cNvPr>
          <p:cNvSpPr>
            <a:spLocks noGrp="1"/>
          </p:cNvSpPr>
          <p:nvPr>
            <p:ph type="title"/>
          </p:nvPr>
        </p:nvSpPr>
        <p:spPr>
          <a:xfrm>
            <a:off x="550863" y="549275"/>
            <a:ext cx="5437187" cy="2986234"/>
          </a:xfrm>
        </p:spPr>
        <p:txBody>
          <a:bodyPr vert="horz" wrap="square" lIns="0" tIns="0" rIns="0" bIns="0" rtlCol="0" anchor="b" anchorCtr="0">
            <a:normAutofit/>
          </a:bodyPr>
          <a:lstStyle/>
          <a:p>
            <a:pPr>
              <a:lnSpc>
                <a:spcPct val="100000"/>
              </a:lnSpc>
            </a:pPr>
            <a:r>
              <a:rPr lang="en-US" sz="6400" kern="1200">
                <a:solidFill>
                  <a:schemeClr val="tx1"/>
                </a:solidFill>
                <a:latin typeface="+mj-lt"/>
                <a:ea typeface="+mj-ea"/>
                <a:cs typeface="+mj-cs"/>
              </a:rPr>
              <a:t>TIMELINE</a:t>
            </a:r>
          </a:p>
        </p:txBody>
      </p:sp>
      <p:pic>
        <p:nvPicPr>
          <p:cNvPr id="4" name="Content Placeholder 3" descr="Clipart - primary timeline">
            <a:extLst>
              <a:ext uri="{FF2B5EF4-FFF2-40B4-BE49-F238E27FC236}">
                <a16:creationId xmlns:a16="http://schemas.microsoft.com/office/drawing/2014/main" id="{CD9823F0-E6FE-711A-80FD-31C36DA08A37}"/>
              </a:ext>
            </a:extLst>
          </p:cNvPr>
          <p:cNvPicPr>
            <a:picLocks noChangeAspect="1"/>
          </p:cNvPicPr>
          <p:nvPr/>
        </p:nvPicPr>
        <p:blipFill rotWithShape="1">
          <a:blip r:embed="rId3"/>
          <a:srcRect/>
          <a:stretch/>
        </p:blipFill>
        <p:spPr>
          <a:xfrm>
            <a:off x="6508749" y="862806"/>
            <a:ext cx="5132388" cy="5132388"/>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grpSp>
        <p:nvGrpSpPr>
          <p:cNvPr id="83" name="Group 82">
            <a:extLst>
              <a:ext uri="{FF2B5EF4-FFF2-40B4-BE49-F238E27FC236}">
                <a16:creationId xmlns:a16="http://schemas.microsoft.com/office/drawing/2014/main" id="{73840CF4-F848-4FE0-AEA6-C9E806911B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20950" y="549275"/>
            <a:ext cx="667802" cy="631474"/>
            <a:chOff x="10478914" y="1506691"/>
            <a:chExt cx="667802" cy="631474"/>
          </a:xfrm>
        </p:grpSpPr>
        <p:sp>
          <p:nvSpPr>
            <p:cNvPr id="71" name="Freeform: Shape 70">
              <a:extLst>
                <a:ext uri="{FF2B5EF4-FFF2-40B4-BE49-F238E27FC236}">
                  <a16:creationId xmlns:a16="http://schemas.microsoft.com/office/drawing/2014/main" id="{F4B46153-41DB-494F-9B08-EBCCF27283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4" name="Oval 83">
              <a:extLst>
                <a:ext uri="{FF2B5EF4-FFF2-40B4-BE49-F238E27FC236}">
                  <a16:creationId xmlns:a16="http://schemas.microsoft.com/office/drawing/2014/main" id="{7B6D42DA-2D84-4A50-A359-7A5C651B1C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85" name="Oval 84">
            <a:extLst>
              <a:ext uri="{FF2B5EF4-FFF2-40B4-BE49-F238E27FC236}">
                <a16:creationId xmlns:a16="http://schemas.microsoft.com/office/drawing/2014/main" id="{94459D96-B947-4C7F-8BCA-915F8B07C0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2954" y="5171203"/>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Date Placeholder 1">
            <a:extLst>
              <a:ext uri="{FF2B5EF4-FFF2-40B4-BE49-F238E27FC236}">
                <a16:creationId xmlns:a16="http://schemas.microsoft.com/office/drawing/2014/main" id="{81FCAF0A-629F-4EC6-B3E6-563ED999F360}"/>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6" name="Slide Number Placeholder 5">
            <a:extLst>
              <a:ext uri="{FF2B5EF4-FFF2-40B4-BE49-F238E27FC236}">
                <a16:creationId xmlns:a16="http://schemas.microsoft.com/office/drawing/2014/main" id="{5E5CAC52-3FD1-464A-805A-B8F7AF04574A}"/>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21</a:t>
            </a:fld>
            <a:endParaRPr lang="en-US">
              <a:solidFill>
                <a:schemeClr val="tx1">
                  <a:alpha val="80000"/>
                </a:schemeClr>
              </a:solidFill>
            </a:endParaRPr>
          </a:p>
        </p:txBody>
      </p:sp>
    </p:spTree>
    <p:extLst>
      <p:ext uri="{BB962C8B-B14F-4D97-AF65-F5344CB8AC3E}">
        <p14:creationId xmlns:p14="http://schemas.microsoft.com/office/powerpoint/2010/main" val="2624630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F8FAEED9-1ECD-45F9-87A0-9394BAEABB79}"/>
              </a:ext>
            </a:extLst>
          </p:cNvPr>
          <p:cNvSpPr>
            <a:spLocks noGrp="1"/>
          </p:cNvSpPr>
          <p:nvPr>
            <p:ph type="ctrTitle"/>
          </p:nvPr>
        </p:nvSpPr>
        <p:spPr>
          <a:xfrm>
            <a:off x="550863" y="549275"/>
            <a:ext cx="5437187" cy="2986234"/>
          </a:xfrm>
        </p:spPr>
        <p:txBody>
          <a:bodyPr/>
          <a:lstStyle/>
          <a:p>
            <a:r>
              <a:rPr lang="en-US"/>
              <a:t>Thank You</a:t>
            </a:r>
          </a:p>
        </p:txBody>
      </p:sp>
      <p:sp>
        <p:nvSpPr>
          <p:cNvPr id="23" name="Subtitle 22">
            <a:extLst>
              <a:ext uri="{FF2B5EF4-FFF2-40B4-BE49-F238E27FC236}">
                <a16:creationId xmlns:a16="http://schemas.microsoft.com/office/drawing/2014/main" id="{8E5E4638-9BCB-4C2E-914F-CC868E2020D5}"/>
              </a:ext>
            </a:extLst>
          </p:cNvPr>
          <p:cNvSpPr>
            <a:spLocks noGrp="1"/>
          </p:cNvSpPr>
          <p:nvPr>
            <p:ph type="subTitle" idx="1"/>
          </p:nvPr>
        </p:nvSpPr>
        <p:spPr>
          <a:xfrm>
            <a:off x="550863" y="3827610"/>
            <a:ext cx="5437187" cy="2265216"/>
          </a:xfrm>
        </p:spPr>
        <p:txBody>
          <a:bodyPr/>
          <a:lstStyle/>
          <a:p>
            <a:endParaRPr lang="en-US"/>
          </a:p>
        </p:txBody>
      </p:sp>
      <p:pic>
        <p:nvPicPr>
          <p:cNvPr id="27" name="Picture Placeholder 26" descr="Data Points Digital background">
            <a:extLst>
              <a:ext uri="{FF2B5EF4-FFF2-40B4-BE49-F238E27FC236}">
                <a16:creationId xmlns:a16="http://schemas.microsoft.com/office/drawing/2014/main" id="{9E660784-34E2-4CDA-926A-DDD6AAF35046}"/>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val="0"/>
              </a:ext>
            </a:extLst>
          </a:blip>
          <a:srcRect/>
          <a:stretch/>
        </p:blipFill>
        <p:spPr>
          <a:xfrm>
            <a:off x="6556248" y="548640"/>
            <a:ext cx="5084064" cy="2880360"/>
          </a:xfrm>
        </p:spPr>
      </p:pic>
      <p:pic>
        <p:nvPicPr>
          <p:cNvPr id="33" name="Picture Placeholder 32" descr="Data Points Digital background">
            <a:extLst>
              <a:ext uri="{FF2B5EF4-FFF2-40B4-BE49-F238E27FC236}">
                <a16:creationId xmlns:a16="http://schemas.microsoft.com/office/drawing/2014/main" id="{48106962-23C6-4DFE-BB3A-E5FFF03F38CE}"/>
              </a:ext>
            </a:extLst>
          </p:cNvPr>
          <p:cNvPicPr>
            <a:picLocks noGrp="1" noChangeAspect="1"/>
          </p:cNvPicPr>
          <p:nvPr>
            <p:ph type="pic" sz="quarter" idx="16"/>
          </p:nvPr>
        </p:nvPicPr>
        <p:blipFill rotWithShape="1">
          <a:blip r:embed="rId3" cstate="screen">
            <a:extLst>
              <a:ext uri="{28A0092B-C50C-407E-A947-70E740481C1C}">
                <a14:useLocalDpi xmlns:a14="http://schemas.microsoft.com/office/drawing/2010/main" val="0"/>
              </a:ext>
            </a:extLst>
          </a:blip>
          <a:srcRect/>
          <a:stretch/>
        </p:blipFill>
        <p:spPr>
          <a:xfrm>
            <a:off x="6556248" y="3429000"/>
            <a:ext cx="5084064" cy="2880360"/>
          </a:xfrm>
        </p:spPr>
      </p:pic>
      <p:sp>
        <p:nvSpPr>
          <p:cNvPr id="4" name="Date Placeholder 3">
            <a:extLst>
              <a:ext uri="{FF2B5EF4-FFF2-40B4-BE49-F238E27FC236}">
                <a16:creationId xmlns:a16="http://schemas.microsoft.com/office/drawing/2014/main" id="{7823E305-6365-4345-8BD1-4A31C61D96CB}"/>
              </a:ext>
            </a:extLst>
          </p:cNvPr>
          <p:cNvSpPr>
            <a:spLocks noGrp="1"/>
          </p:cNvSpPr>
          <p:nvPr>
            <p:ph type="dt" sz="half" idx="10"/>
          </p:nvPr>
        </p:nvSpPr>
        <p:spPr>
          <a:xfrm>
            <a:off x="550863" y="6507212"/>
            <a:ext cx="2628900" cy="153888"/>
          </a:xfrm>
        </p:spPr>
        <p:txBody>
          <a:bodyPr/>
          <a:lstStyle/>
          <a:p>
            <a:r>
              <a:rPr lang="en-US"/>
              <a:t>Tuesday, February 2, 20XX</a:t>
            </a:r>
          </a:p>
        </p:txBody>
      </p:sp>
      <p:sp>
        <p:nvSpPr>
          <p:cNvPr id="5" name="Footer Placeholder 4">
            <a:extLst>
              <a:ext uri="{FF2B5EF4-FFF2-40B4-BE49-F238E27FC236}">
                <a16:creationId xmlns:a16="http://schemas.microsoft.com/office/drawing/2014/main" id="{0B37A3FF-ED32-4C4A-A21F-848A3BF6F896}"/>
              </a:ext>
            </a:extLst>
          </p:cNvPr>
          <p:cNvSpPr>
            <a:spLocks noGrp="1"/>
          </p:cNvSpPr>
          <p:nvPr>
            <p:ph type="ftr" sz="quarter" idx="11"/>
          </p:nvPr>
        </p:nvSpPr>
        <p:spPr>
          <a:xfrm>
            <a:off x="3359150" y="6507212"/>
            <a:ext cx="6379210" cy="153888"/>
          </a:xfrm>
        </p:spPr>
        <p:txBody>
          <a:bodyPr/>
          <a:lstStyle/>
          <a:p>
            <a:r>
              <a:rPr lang="en-US"/>
              <a:t>Sample Footer Text</a:t>
            </a:r>
          </a:p>
        </p:txBody>
      </p:sp>
      <p:sp>
        <p:nvSpPr>
          <p:cNvPr id="6" name="Slide Number Placeholder 5">
            <a:extLst>
              <a:ext uri="{FF2B5EF4-FFF2-40B4-BE49-F238E27FC236}">
                <a16:creationId xmlns:a16="http://schemas.microsoft.com/office/drawing/2014/main" id="{36E60F23-FB58-4EF8-82FD-E86CED25FDD4}"/>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22</a:t>
            </a:fld>
            <a:endParaRPr lang="en-US"/>
          </a:p>
        </p:txBody>
      </p:sp>
    </p:spTree>
    <p:extLst>
      <p:ext uri="{BB962C8B-B14F-4D97-AF65-F5344CB8AC3E}">
        <p14:creationId xmlns:p14="http://schemas.microsoft.com/office/powerpoint/2010/main" val="3247798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9" name="Freeform: Shape 14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0" name="Oval 14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1" name="Oval 150">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52" name="Group 151">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113" name="Freeform: Shape 112">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Freeform: Shape 113">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5" name="Oval 114">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6" name="Oval 115">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153" name="Rectangle 152">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Restaurant Free Stock Photo - Public Domain Pictures">
            <a:extLst>
              <a:ext uri="{FF2B5EF4-FFF2-40B4-BE49-F238E27FC236}">
                <a16:creationId xmlns:a16="http://schemas.microsoft.com/office/drawing/2014/main" id="{DA2E61CC-15B3-BE81-37E4-3025C347120E}"/>
              </a:ext>
            </a:extLst>
          </p:cNvPr>
          <p:cNvPicPr>
            <a:picLocks noChangeAspect="1"/>
          </p:cNvPicPr>
          <p:nvPr/>
        </p:nvPicPr>
        <p:blipFill rotWithShape="1">
          <a:blip r:embed="rId3"/>
          <a:srcRect l="9508" r="19058" b="9091"/>
          <a:stretch/>
        </p:blipFill>
        <p:spPr>
          <a:xfrm>
            <a:off x="646886" y="549275"/>
            <a:ext cx="6781843" cy="5761037"/>
          </a:xfrm>
          <a:custGeom>
            <a:avLst/>
            <a:gdLst/>
            <a:ahLst/>
            <a:cxnLst/>
            <a:rect l="l" t="t" r="r" b="b"/>
            <a:pathLst>
              <a:path w="6973888" h="5761037">
                <a:moveTo>
                  <a:pt x="0" y="0"/>
                </a:moveTo>
                <a:lnTo>
                  <a:pt x="6973888" y="0"/>
                </a:lnTo>
                <a:lnTo>
                  <a:pt x="6973888" y="5761037"/>
                </a:lnTo>
                <a:lnTo>
                  <a:pt x="0" y="5761037"/>
                </a:lnTo>
                <a:close/>
              </a:path>
            </a:pathLst>
          </a:custGeom>
        </p:spPr>
      </p:pic>
      <p:sp>
        <p:nvSpPr>
          <p:cNvPr id="154" name="Oval 153">
            <a:extLst>
              <a:ext uri="{FF2B5EF4-FFF2-40B4-BE49-F238E27FC236}">
                <a16:creationId xmlns:a16="http://schemas.microsoft.com/office/drawing/2014/main" id="{61B0F92C-925A-4D2E-839E-EB381378C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95000" y="4960218"/>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7758113" y="1636468"/>
            <a:ext cx="3883025" cy="4670669"/>
          </a:xfrm>
        </p:spPr>
        <p:txBody>
          <a:bodyPr vert="horz" wrap="square" lIns="0" tIns="0" rIns="0" bIns="0" rtlCol="0" anchor="t">
            <a:normAutofit fontScale="92500" lnSpcReduction="20000"/>
          </a:bodyPr>
          <a:lstStyle/>
          <a:p>
            <a:r>
              <a:rPr lang="en-US" sz="2000">
                <a:solidFill>
                  <a:srgbClr val="FFFFFF">
                    <a:alpha val="60000"/>
                  </a:srgbClr>
                </a:solidFill>
                <a:ea typeface="+mn-lt"/>
                <a:cs typeface="+mn-lt"/>
              </a:rPr>
              <a:t>   In today's lifestyle, everyone is so busy with their hectic schedule and does not have time to waste. </a:t>
            </a:r>
            <a:endParaRPr lang="en-US"/>
          </a:p>
          <a:p>
            <a:r>
              <a:rPr lang="en-US" sz="2000">
                <a:solidFill>
                  <a:srgbClr val="FFFFFF">
                    <a:alpha val="60000"/>
                  </a:srgbClr>
                </a:solidFill>
                <a:ea typeface="+mn-lt"/>
                <a:cs typeface="+mn-lt"/>
              </a:rPr>
              <a:t>   In the system going on in most of the restaurants all over the world, the customers have to order their stuff by calling the servers, and sometimes they even have to wait for the servers to take their order. This can even result in miscommunication and errors. Moreover, sometimes, this can lead to frustration for the customers. </a:t>
            </a:r>
            <a:endParaRPr lang="en-US"/>
          </a:p>
          <a:p>
            <a:r>
              <a:rPr lang="en-US" sz="2000">
                <a:solidFill>
                  <a:srgbClr val="FFFFFF">
                    <a:alpha val="60000"/>
                  </a:srgbClr>
                </a:solidFill>
                <a:ea typeface="+mn-lt"/>
                <a:cs typeface="+mn-lt"/>
              </a:rPr>
              <a:t>   This may lead to poor customer experience, directly affecting the business and its operations. </a:t>
            </a:r>
            <a:endParaRPr lang="en-US"/>
          </a:p>
        </p:txBody>
      </p:sp>
      <p:sp>
        <p:nvSpPr>
          <p:cNvPr id="2" name="Date Placeholder 1">
            <a:extLst>
              <a:ext uri="{FF2B5EF4-FFF2-40B4-BE49-F238E27FC236}">
                <a16:creationId xmlns:a16="http://schemas.microsoft.com/office/drawing/2014/main" id="{2910D835-B454-4270-BB35-86A187307E6F}"/>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3</a:t>
            </a:fld>
            <a:endParaRPr lang="en-US">
              <a:solidFill>
                <a:schemeClr val="tx1">
                  <a:alpha val="80000"/>
                </a:schemeClr>
              </a:solidFill>
            </a:endParaRPr>
          </a:p>
        </p:txBody>
      </p:sp>
      <p:sp>
        <p:nvSpPr>
          <p:cNvPr id="9" name="TextBox 8">
            <a:extLst>
              <a:ext uri="{FF2B5EF4-FFF2-40B4-BE49-F238E27FC236}">
                <a16:creationId xmlns:a16="http://schemas.microsoft.com/office/drawing/2014/main" id="{6399EBFE-5BD6-9469-322C-6D1B89ECE2B6}"/>
              </a:ext>
            </a:extLst>
          </p:cNvPr>
          <p:cNvSpPr txBox="1"/>
          <p:nvPr/>
        </p:nvSpPr>
        <p:spPr>
          <a:xfrm>
            <a:off x="7754937" y="551656"/>
            <a:ext cx="3631406"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400" b="1"/>
              <a:t>PROBLEM</a:t>
            </a:r>
            <a:endParaRPr lang="en-US" sz="4400"/>
          </a:p>
        </p:txBody>
      </p:sp>
    </p:spTree>
    <p:extLst>
      <p:ext uri="{BB962C8B-B14F-4D97-AF65-F5344CB8AC3E}">
        <p14:creationId xmlns:p14="http://schemas.microsoft.com/office/powerpoint/2010/main" val="560021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16">
                                            <p:txEl>
                                              <p:pRg st="0" end="0"/>
                                            </p:txEl>
                                          </p:spTgt>
                                        </p:tgtEl>
                                        <p:attrNameLst>
                                          <p:attrName>style.visibility</p:attrName>
                                        </p:attrNameLst>
                                      </p:cBhvr>
                                      <p:to>
                                        <p:strVal val="visible"/>
                                      </p:to>
                                    </p:set>
                                    <p:animEffect transition="in" filter="fade">
                                      <p:cBhvr>
                                        <p:cTn id="7" dur="400"/>
                                        <p:tgtEl>
                                          <p:spTgt spid="1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16">
                                            <p:txEl>
                                              <p:pRg st="1" end="1"/>
                                            </p:txEl>
                                          </p:spTgt>
                                        </p:tgtEl>
                                        <p:attrNameLst>
                                          <p:attrName>style.visibility</p:attrName>
                                        </p:attrNameLst>
                                      </p:cBhvr>
                                      <p:to>
                                        <p:strVal val="visible"/>
                                      </p:to>
                                    </p:set>
                                    <p:animEffect transition="in" filter="fade">
                                      <p:cBhvr>
                                        <p:cTn id="12" dur="400"/>
                                        <p:tgtEl>
                                          <p:spTgt spid="1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2000"/>
                                  </p:stCondLst>
                                  <p:iterate type="lt">
                                    <p:tmPct val="10000"/>
                                  </p:iterate>
                                  <p:childTnLst>
                                    <p:set>
                                      <p:cBhvr>
                                        <p:cTn id="16" dur="1" fill="hold">
                                          <p:stCondLst>
                                            <p:cond delay="0"/>
                                          </p:stCondLst>
                                        </p:cTn>
                                        <p:tgtEl>
                                          <p:spTgt spid="16">
                                            <p:txEl>
                                              <p:pRg st="2" end="2"/>
                                            </p:txEl>
                                          </p:spTgt>
                                        </p:tgtEl>
                                        <p:attrNameLst>
                                          <p:attrName>style.visibility</p:attrName>
                                        </p:attrNameLst>
                                      </p:cBhvr>
                                      <p:to>
                                        <p:strVal val="visible"/>
                                      </p:to>
                                    </p:set>
                                    <p:animEffect transition="in" filter="fade">
                                      <p:cBhvr>
                                        <p:cTn id="17" dur="400"/>
                                        <p:tgtEl>
                                          <p:spTgt spid="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83" name="Group 82">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65" name="Freeform: Shape 64">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4" name="Oval 83">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7" name="Oval 66">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5" name="Freeform: Shape 84">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useBgFill="1">
        <p:nvSpPr>
          <p:cNvPr id="86" name="Rectangle 85">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itle 13">
            <a:extLst>
              <a:ext uri="{FF2B5EF4-FFF2-40B4-BE49-F238E27FC236}">
                <a16:creationId xmlns:a16="http://schemas.microsoft.com/office/drawing/2014/main" id="{C15EE852-24F1-4643-8082-AB45CFF2BA10}"/>
              </a:ext>
            </a:extLst>
          </p:cNvPr>
          <p:cNvSpPr>
            <a:spLocks noGrp="1"/>
          </p:cNvSpPr>
          <p:nvPr>
            <p:ph type="title"/>
          </p:nvPr>
        </p:nvSpPr>
        <p:spPr>
          <a:xfrm>
            <a:off x="6201412" y="557212"/>
            <a:ext cx="5445122" cy="1291418"/>
          </a:xfrm>
        </p:spPr>
        <p:txBody>
          <a:bodyPr vert="horz" wrap="square" lIns="0" tIns="0" rIns="0" bIns="0" rtlCol="0" anchor="b" anchorCtr="0">
            <a:normAutofit/>
          </a:bodyPr>
          <a:lstStyle/>
          <a:p>
            <a:pPr algn="ctr"/>
            <a:r>
              <a:rPr lang="en-US" sz="4400" b="1">
                <a:latin typeface="Gill Sans MT"/>
              </a:rPr>
              <a:t>SOLUTION</a:t>
            </a:r>
            <a:endParaRPr lang="en-US" sz="4400">
              <a:latin typeface="Gill Sans MT"/>
            </a:endParaRPr>
          </a:p>
          <a:p>
            <a:pPr>
              <a:lnSpc>
                <a:spcPct val="100000"/>
              </a:lnSpc>
            </a:pPr>
            <a:endParaRPr lang="en-US" sz="4800"/>
          </a:p>
        </p:txBody>
      </p:sp>
      <p:pic>
        <p:nvPicPr>
          <p:cNvPr id="18" name="Picture Placeholder 17" descr="A group of cell phones with different screens&#10;&#10;Description automatically generated">
            <a:extLst>
              <a:ext uri="{FF2B5EF4-FFF2-40B4-BE49-F238E27FC236}">
                <a16:creationId xmlns:a16="http://schemas.microsoft.com/office/drawing/2014/main" id="{301557C2-9072-409B-88EC-E8577CEFCAFB}"/>
              </a:ext>
            </a:extLst>
          </p:cNvPr>
          <p:cNvPicPr>
            <a:picLocks noGrp="1" noChangeAspect="1"/>
          </p:cNvPicPr>
          <p:nvPr>
            <p:ph type="pic" sz="quarter" idx="13"/>
          </p:nvPr>
        </p:nvPicPr>
        <p:blipFill rotWithShape="1">
          <a:blip r:embed="rId2"/>
          <a:stretch/>
        </p:blipFill>
        <p:spPr>
          <a:xfrm>
            <a:off x="553403" y="882969"/>
            <a:ext cx="5092062" cy="5092062"/>
          </a:xfrm>
          <a:custGeom>
            <a:avLst/>
            <a:gdLst/>
            <a:ahLst/>
            <a:cxnLst/>
            <a:rect l="l" t="t" r="r" b="b"/>
            <a:pathLst>
              <a:path w="5092062" h="5759450">
                <a:moveTo>
                  <a:pt x="0" y="0"/>
                </a:moveTo>
                <a:lnTo>
                  <a:pt x="5092062" y="0"/>
                </a:lnTo>
                <a:lnTo>
                  <a:pt x="5092062" y="5759450"/>
                </a:lnTo>
                <a:lnTo>
                  <a:pt x="0" y="5759450"/>
                </a:lnTo>
                <a:close/>
              </a:path>
            </a:pathLst>
          </a:custGeom>
        </p:spPr>
      </p:pic>
      <p:sp>
        <p:nvSpPr>
          <p:cNvPr id="87" name="Content Placeholder 14">
            <a:extLst>
              <a:ext uri="{FF2B5EF4-FFF2-40B4-BE49-F238E27FC236}">
                <a16:creationId xmlns:a16="http://schemas.microsoft.com/office/drawing/2014/main" id="{4139825C-53C7-44F4-A064-9795CECD081B}"/>
              </a:ext>
            </a:extLst>
          </p:cNvPr>
          <p:cNvSpPr>
            <a:spLocks noGrp="1"/>
          </p:cNvSpPr>
          <p:nvPr>
            <p:ph sz="quarter" idx="15"/>
          </p:nvPr>
        </p:nvSpPr>
        <p:spPr>
          <a:xfrm>
            <a:off x="6201410" y="732619"/>
            <a:ext cx="5445124" cy="5360206"/>
          </a:xfrm>
        </p:spPr>
        <p:txBody>
          <a:bodyPr vert="horz" wrap="square" lIns="0" tIns="0" rIns="0" bIns="0" rtlCol="0" anchor="t">
            <a:noAutofit/>
          </a:bodyPr>
          <a:lstStyle/>
          <a:p>
            <a:pPr>
              <a:buFont typeface="Arial" panose="020B0604020202020204" pitchFamily="34" charset="0"/>
              <a:buChar char="•"/>
            </a:pPr>
            <a:endParaRPr lang="en-US" sz="2000">
              <a:solidFill>
                <a:srgbClr val="FFFFFF">
                  <a:alpha val="60000"/>
                </a:srgbClr>
              </a:solidFill>
              <a:ea typeface="+mn-lt"/>
              <a:cs typeface="+mn-lt"/>
            </a:endParaRPr>
          </a:p>
          <a:p>
            <a:pPr>
              <a:buFont typeface="Arial" panose="020B0604020202020204" pitchFamily="34" charset="0"/>
              <a:buChar char="•"/>
            </a:pPr>
            <a:r>
              <a:rPr lang="en-US" sz="2000">
                <a:solidFill>
                  <a:srgbClr val="FFFFFF">
                    <a:alpha val="60000"/>
                  </a:srgbClr>
                </a:solidFill>
                <a:ea typeface="+mn-lt"/>
                <a:cs typeface="+mn-lt"/>
              </a:rPr>
              <a:t>Looking at the problem, we have thought to make a food ordering interface which would help the customer order the food without delay, saving much time. </a:t>
            </a:r>
            <a:endParaRPr lang="en-US" sz="2000">
              <a:solidFill>
                <a:srgbClr val="FFFFFF">
                  <a:alpha val="60000"/>
                </a:srgbClr>
              </a:solidFill>
            </a:endParaRPr>
          </a:p>
          <a:p>
            <a:pPr>
              <a:buFont typeface="Arial" panose="020B0604020202020204" pitchFamily="34" charset="0"/>
              <a:buChar char="•"/>
            </a:pPr>
            <a:r>
              <a:rPr lang="en-US" sz="2000">
                <a:solidFill>
                  <a:srgbClr val="FFFFFF">
                    <a:alpha val="60000"/>
                  </a:srgbClr>
                </a:solidFill>
                <a:ea typeface="+mn-lt"/>
                <a:cs typeface="+mn-lt"/>
              </a:rPr>
              <a:t>Customers could easily browse the menu, select their dishes, add them to the card, and place the order. </a:t>
            </a:r>
          </a:p>
          <a:p>
            <a:pPr>
              <a:buFont typeface="Arial" panose="020B0604020202020204" pitchFamily="34" charset="0"/>
              <a:buChar char="•"/>
            </a:pPr>
            <a:r>
              <a:rPr lang="en-US" sz="2000">
                <a:solidFill>
                  <a:srgbClr val="FFFFFF">
                    <a:alpha val="60000"/>
                  </a:srgbClr>
                </a:solidFill>
                <a:ea typeface="+mn-lt"/>
                <a:cs typeface="+mn-lt"/>
              </a:rPr>
              <a:t>This would be much faster and more accurate (with fewer chances of miscommunication). </a:t>
            </a:r>
            <a:endParaRPr lang="en-US" sz="2000">
              <a:solidFill>
                <a:srgbClr val="FFFFFF">
                  <a:alpha val="60000"/>
                </a:srgbClr>
              </a:solidFill>
            </a:endParaRPr>
          </a:p>
          <a:p>
            <a:pPr>
              <a:buFont typeface="Arial" panose="020B0604020202020204" pitchFamily="34" charset="0"/>
              <a:buChar char="•"/>
            </a:pPr>
            <a:r>
              <a:rPr lang="en-US" sz="2000">
                <a:solidFill>
                  <a:srgbClr val="FFFFFF">
                    <a:alpha val="60000"/>
                  </a:srgbClr>
                </a:solidFill>
                <a:ea typeface="+mn-lt"/>
                <a:cs typeface="+mn-lt"/>
              </a:rPr>
              <a:t>Customers can also write additional comments before ordering. </a:t>
            </a:r>
            <a:endParaRPr lang="en-US" sz="2000">
              <a:solidFill>
                <a:srgbClr val="FFFFFF">
                  <a:alpha val="60000"/>
                </a:srgbClr>
              </a:solidFill>
            </a:endParaRPr>
          </a:p>
          <a:p>
            <a:pPr>
              <a:buFont typeface="Arial" panose="020B0604020202020204" pitchFamily="34" charset="0"/>
              <a:buChar char="•"/>
            </a:pPr>
            <a:r>
              <a:rPr lang="en-US" sz="2000">
                <a:solidFill>
                  <a:srgbClr val="FFFFFF">
                    <a:alpha val="60000"/>
                  </a:srgbClr>
                </a:solidFill>
                <a:ea typeface="+mn-lt"/>
                <a:cs typeface="+mn-lt"/>
              </a:rPr>
              <a:t>My following team members would discuss the rest of the functions.</a:t>
            </a:r>
          </a:p>
          <a:p>
            <a:pPr>
              <a:buFont typeface="Arial" panose="020B0604020202020204" pitchFamily="34" charset="0"/>
              <a:buChar char="•"/>
            </a:pPr>
            <a:endParaRPr lang="en-US" sz="2000">
              <a:solidFill>
                <a:srgbClr val="FFFFFF">
                  <a:alpha val="60000"/>
                </a:srgbClr>
              </a:solidFill>
            </a:endParaRPr>
          </a:p>
        </p:txBody>
      </p:sp>
      <p:sp>
        <p:nvSpPr>
          <p:cNvPr id="19" name="Date Placeholder 18">
            <a:extLst>
              <a:ext uri="{FF2B5EF4-FFF2-40B4-BE49-F238E27FC236}">
                <a16:creationId xmlns:a16="http://schemas.microsoft.com/office/drawing/2014/main" id="{386DB667-0553-4FB8-B0E0-776539934AFF}"/>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21" name="Slide Number Placeholder 20">
            <a:extLst>
              <a:ext uri="{FF2B5EF4-FFF2-40B4-BE49-F238E27FC236}">
                <a16:creationId xmlns:a16="http://schemas.microsoft.com/office/drawing/2014/main" id="{1C563B34-DD53-4FB1-B8C2-8914E01C6365}"/>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4</a:t>
            </a:fld>
            <a:endParaRPr lang="en-US">
              <a:solidFill>
                <a:schemeClr val="tx1">
                  <a:alpha val="80000"/>
                </a:schemeClr>
              </a:solidFill>
            </a:endParaRPr>
          </a:p>
        </p:txBody>
      </p:sp>
    </p:spTree>
    <p:extLst>
      <p:ext uri="{BB962C8B-B14F-4D97-AF65-F5344CB8AC3E}">
        <p14:creationId xmlns:p14="http://schemas.microsoft.com/office/powerpoint/2010/main" val="3955183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7" name="Rectangle 76">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Content Placeholder 10">
            <a:extLst>
              <a:ext uri="{FF2B5EF4-FFF2-40B4-BE49-F238E27FC236}">
                <a16:creationId xmlns:a16="http://schemas.microsoft.com/office/drawing/2014/main" id="{639C3688-1DA1-9400-99C4-53BEE2444720}"/>
              </a:ext>
            </a:extLst>
          </p:cNvPr>
          <p:cNvSpPr>
            <a:spLocks noGrp="1"/>
          </p:cNvSpPr>
          <p:nvPr>
            <p:ph idx="1"/>
          </p:nvPr>
        </p:nvSpPr>
        <p:spPr>
          <a:xfrm>
            <a:off x="550863" y="209838"/>
            <a:ext cx="3565525" cy="6406862"/>
          </a:xfrm>
        </p:spPr>
        <p:txBody>
          <a:bodyPr anchor="t">
            <a:normAutofit/>
          </a:bodyPr>
          <a:lstStyle/>
          <a:p>
            <a:pPr marL="0" indent="0" algn="ctr">
              <a:buNone/>
            </a:pPr>
            <a:r>
              <a:rPr lang="en-US">
                <a:solidFill>
                  <a:srgbClr val="FFFFFF">
                    <a:alpha val="60000"/>
                  </a:srgbClr>
                </a:solidFill>
              </a:rPr>
              <a:t>CUSTOMERS</a:t>
            </a:r>
          </a:p>
          <a:p>
            <a:r>
              <a:rPr lang="en-US" sz="1600">
                <a:solidFill>
                  <a:srgbClr val="FFFFFF">
                    <a:alpha val="60000"/>
                  </a:srgbClr>
                </a:solidFill>
              </a:rPr>
              <a:t>SAVES TIME</a:t>
            </a:r>
          </a:p>
          <a:p>
            <a:r>
              <a:rPr lang="en-US" sz="1600">
                <a:solidFill>
                  <a:srgbClr val="FFFFFF">
                    <a:alpha val="60000"/>
                  </a:srgbClr>
                </a:solidFill>
              </a:rPr>
              <a:t>ACCURACY</a:t>
            </a:r>
          </a:p>
          <a:p>
            <a:r>
              <a:rPr lang="en-US" sz="1600">
                <a:solidFill>
                  <a:srgbClr val="FFFFFF">
                    <a:alpha val="60000"/>
                  </a:srgbClr>
                </a:solidFill>
              </a:rPr>
              <a:t>CAN TRACK ORDER</a:t>
            </a:r>
          </a:p>
          <a:p>
            <a:r>
              <a:rPr lang="en-US" sz="1600">
                <a:solidFill>
                  <a:srgbClr val="FFFFFF">
                    <a:alpha val="60000"/>
                  </a:srgbClr>
                </a:solidFill>
              </a:rPr>
              <a:t>VISUAL MENUS AVAILABLE</a:t>
            </a:r>
          </a:p>
          <a:p>
            <a:r>
              <a:rPr lang="en-US" sz="1600">
                <a:solidFill>
                  <a:srgbClr val="FFFFFF">
                    <a:alpha val="60000"/>
                  </a:srgbClr>
                </a:solidFill>
              </a:rPr>
              <a:t>CAN CUSTOMIZE THE DISHES</a:t>
            </a:r>
          </a:p>
          <a:p>
            <a:endParaRPr lang="en-US" sz="1600">
              <a:solidFill>
                <a:srgbClr val="FFFFFF">
                  <a:alpha val="60000"/>
                </a:srgbClr>
              </a:solidFill>
            </a:endParaRPr>
          </a:p>
          <a:p>
            <a:pPr marL="0" indent="0" algn="ctr">
              <a:buNone/>
            </a:pPr>
            <a:r>
              <a:rPr lang="en-US">
                <a:solidFill>
                  <a:srgbClr val="FFFFFF">
                    <a:alpha val="60000"/>
                  </a:srgbClr>
                </a:solidFill>
              </a:rPr>
              <a:t>RESTAURANT</a:t>
            </a:r>
          </a:p>
          <a:p>
            <a:r>
              <a:rPr lang="en-US" sz="1600">
                <a:solidFill>
                  <a:srgbClr val="FFFFFF">
                    <a:alpha val="60000"/>
                  </a:srgbClr>
                </a:solidFill>
              </a:rPr>
              <a:t>CUSTOMER SATISFACTION</a:t>
            </a:r>
          </a:p>
          <a:p>
            <a:r>
              <a:rPr lang="en-US" sz="1600">
                <a:solidFill>
                  <a:srgbClr val="FFFFFF">
                    <a:alpha val="60000"/>
                  </a:srgbClr>
                </a:solidFill>
              </a:rPr>
              <a:t>RELIABLE</a:t>
            </a:r>
          </a:p>
          <a:p>
            <a:r>
              <a:rPr lang="en-US" sz="1600">
                <a:solidFill>
                  <a:srgbClr val="FFFFFF">
                    <a:alpha val="60000"/>
                  </a:srgbClr>
                </a:solidFill>
              </a:rPr>
              <a:t>BUSINESS BENEFITS</a:t>
            </a:r>
          </a:p>
          <a:p>
            <a:r>
              <a:rPr lang="en-US" sz="1600">
                <a:solidFill>
                  <a:srgbClr val="FFFFFF">
                    <a:alpha val="60000"/>
                  </a:srgbClr>
                </a:solidFill>
              </a:rPr>
              <a:t>INTEGRATE WITH INVENTORY OF STOCKS</a:t>
            </a:r>
          </a:p>
          <a:p>
            <a:endParaRPr lang="en-US" sz="1600">
              <a:solidFill>
                <a:srgbClr val="FFFFFF">
                  <a:alpha val="60000"/>
                </a:srgbClr>
              </a:solidFill>
            </a:endParaRPr>
          </a:p>
        </p:txBody>
      </p:sp>
      <p:sp>
        <p:nvSpPr>
          <p:cNvPr id="14" name="Date Placeholder 13">
            <a:extLst>
              <a:ext uri="{FF2B5EF4-FFF2-40B4-BE49-F238E27FC236}">
                <a16:creationId xmlns:a16="http://schemas.microsoft.com/office/drawing/2014/main" id="{DC738669-5750-45EA-9715-A0041D4C569B}"/>
              </a:ext>
            </a:extLst>
          </p:cNvPr>
          <p:cNvSpPr>
            <a:spLocks noGrp="1"/>
          </p:cNvSpPr>
          <p:nvPr>
            <p:ph type="dt" sz="half" idx="10"/>
          </p:nvPr>
        </p:nvSpPr>
        <p:spPr>
          <a:xfrm>
            <a:off x="550863" y="6507212"/>
            <a:ext cx="2628900" cy="153888"/>
          </a:xfrm>
        </p:spPr>
        <p:txBody>
          <a:bodyPr vert="horz" lIns="0" tIns="0" rIns="0" bIns="0" rtlCol="0">
            <a:normAutofit/>
          </a:bodyPr>
          <a:lstStyle/>
          <a:p>
            <a:pPr>
              <a:spcAft>
                <a:spcPts val="600"/>
              </a:spcAft>
            </a:pPr>
            <a:r>
              <a:rPr lang="en-US"/>
              <a:t>Tuesday, February 2, 20XX</a:t>
            </a:r>
          </a:p>
        </p:txBody>
      </p:sp>
      <p:pic>
        <p:nvPicPr>
          <p:cNvPr id="7" name="Picture 6" descr="A clipboard with a pen and glasses on top of money&#10;&#10;Description automatically generated">
            <a:extLst>
              <a:ext uri="{FF2B5EF4-FFF2-40B4-BE49-F238E27FC236}">
                <a16:creationId xmlns:a16="http://schemas.microsoft.com/office/drawing/2014/main" id="{D7646705-66B9-F486-82B3-551AB4863DE9}"/>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15123" r="10504" b="-1"/>
          <a:stretch/>
        </p:blipFill>
        <p:spPr>
          <a:xfrm>
            <a:off x="4550899" y="10"/>
            <a:ext cx="7641102" cy="6857990"/>
          </a:xfrm>
          <a:custGeom>
            <a:avLst/>
            <a:gdLst/>
            <a:ahLst/>
            <a:cxnLst/>
            <a:rect l="l" t="t" r="r" b="b"/>
            <a:pathLst>
              <a:path w="7641102" h="6858000">
                <a:moveTo>
                  <a:pt x="0" y="0"/>
                </a:moveTo>
                <a:lnTo>
                  <a:pt x="7641102" y="0"/>
                </a:lnTo>
                <a:lnTo>
                  <a:pt x="7641102" y="6858000"/>
                </a:lnTo>
                <a:lnTo>
                  <a:pt x="0" y="6858000"/>
                </a:lnTo>
                <a:close/>
              </a:path>
            </a:pathLst>
          </a:custGeom>
        </p:spPr>
      </p:pic>
      <p:sp>
        <p:nvSpPr>
          <p:cNvPr id="79" name="Rectangle 78">
            <a:extLst>
              <a:ext uri="{FF2B5EF4-FFF2-40B4-BE49-F238E27FC236}">
                <a16:creationId xmlns:a16="http://schemas.microsoft.com/office/drawing/2014/main" id="{6FF3A87B-2255-45E0-A551-C11FAF932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0898" y="5773729"/>
            <a:ext cx="7641102"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vert="horz" lIns="0" tIns="0" rIns="0" bIns="0" rtlCol="0">
            <a:normAutofit/>
          </a:bodyPr>
          <a:lstStyle/>
          <a:p>
            <a:pPr>
              <a:spcAft>
                <a:spcPts val="600"/>
              </a:spcAft>
            </a:pPr>
            <a:fld id="{DBA1B0FB-D917-4C8C-928F-313BD683BF39}" type="slidenum">
              <a:rPr lang="en-US" smtClean="0"/>
              <a:pPr>
                <a:spcAft>
                  <a:spcPts val="600"/>
                </a:spcAft>
              </a:pPr>
              <a:t>5</a:t>
            </a:fld>
            <a:endParaRPr lang="en-US"/>
          </a:p>
        </p:txBody>
      </p:sp>
      <p:sp>
        <p:nvSpPr>
          <p:cNvPr id="8" name="TextBox 7">
            <a:extLst>
              <a:ext uri="{FF2B5EF4-FFF2-40B4-BE49-F238E27FC236}">
                <a16:creationId xmlns:a16="http://schemas.microsoft.com/office/drawing/2014/main" id="{D7E12BD2-F7B4-78FA-1048-923B1942AE76}"/>
              </a:ext>
            </a:extLst>
          </p:cNvPr>
          <p:cNvSpPr txBox="1"/>
          <p:nvPr/>
        </p:nvSpPr>
        <p:spPr>
          <a:xfrm>
            <a:off x="9772748" y="6657945"/>
            <a:ext cx="2419252"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a:t>
            </a:r>
            <a:r>
              <a:rPr lang="en-US" sz="700">
                <a:solidFill>
                  <a:srgbClr val="FFFFFF"/>
                </a:solidFill>
              </a:rPr>
              <a:t>.</a:t>
            </a:r>
          </a:p>
        </p:txBody>
      </p:sp>
    </p:spTree>
    <p:extLst>
      <p:ext uri="{BB962C8B-B14F-4D97-AF65-F5344CB8AC3E}">
        <p14:creationId xmlns:p14="http://schemas.microsoft.com/office/powerpoint/2010/main" val="24969477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Oval 16">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9" name="Group 18">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20" name="Freeform: Shape 19">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Oval 21">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Oval 22">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25" name="Rectangle 24">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6BD1D347-AE02-91C2-B4BC-72DC952B1CB9}"/>
              </a:ext>
            </a:extLst>
          </p:cNvPr>
          <p:cNvSpPr>
            <a:spLocks noGrp="1"/>
          </p:cNvSpPr>
          <p:nvPr>
            <p:ph type="ctrTitle"/>
          </p:nvPr>
        </p:nvSpPr>
        <p:spPr>
          <a:xfrm>
            <a:off x="550863" y="549275"/>
            <a:ext cx="5437187" cy="2986234"/>
          </a:xfrm>
        </p:spPr>
        <p:txBody>
          <a:bodyPr vert="horz" wrap="square" lIns="0" tIns="0" rIns="0" bIns="0" rtlCol="0" anchor="b" anchorCtr="0">
            <a:normAutofit/>
          </a:bodyPr>
          <a:lstStyle/>
          <a:p>
            <a:pPr>
              <a:lnSpc>
                <a:spcPct val="100000"/>
              </a:lnSpc>
            </a:pPr>
            <a:r>
              <a:rPr lang="en-US"/>
              <a:t>Major Classes</a:t>
            </a:r>
            <a:r>
              <a:rPr lang="en-US" kern="1200">
                <a:latin typeface="+mj-lt"/>
                <a:ea typeface="+mj-ea"/>
                <a:cs typeface="+mj-cs"/>
              </a:rPr>
              <a:t> Used</a:t>
            </a:r>
          </a:p>
        </p:txBody>
      </p:sp>
      <p:sp>
        <p:nvSpPr>
          <p:cNvPr id="7" name="Subtitle 6">
            <a:extLst>
              <a:ext uri="{FF2B5EF4-FFF2-40B4-BE49-F238E27FC236}">
                <a16:creationId xmlns:a16="http://schemas.microsoft.com/office/drawing/2014/main" id="{4A37B834-E0F7-85BF-BE78-BED6B176AE76}"/>
              </a:ext>
            </a:extLst>
          </p:cNvPr>
          <p:cNvSpPr>
            <a:spLocks noGrp="1"/>
          </p:cNvSpPr>
          <p:nvPr>
            <p:ph type="subTitle" idx="1"/>
          </p:nvPr>
        </p:nvSpPr>
        <p:spPr>
          <a:xfrm>
            <a:off x="550863" y="3827610"/>
            <a:ext cx="5437187" cy="2265216"/>
          </a:xfrm>
        </p:spPr>
        <p:txBody>
          <a:bodyPr vert="horz" wrap="square" lIns="0" tIns="0" rIns="0" bIns="0" rtlCol="0" anchor="t">
            <a:normAutofit/>
          </a:bodyPr>
          <a:lstStyle/>
          <a:p>
            <a:pPr marL="0" indent="0">
              <a:lnSpc>
                <a:spcPct val="100000"/>
              </a:lnSpc>
            </a:pPr>
            <a:r>
              <a:rPr lang="en-US">
                <a:solidFill>
                  <a:srgbClr val="FFFFFF">
                    <a:alpha val="60000"/>
                  </a:srgbClr>
                </a:solidFill>
              </a:rPr>
              <a:t>Orders</a:t>
            </a:r>
          </a:p>
          <a:p>
            <a:pPr marL="0" indent="0">
              <a:lnSpc>
                <a:spcPct val="100000"/>
              </a:lnSpc>
            </a:pPr>
            <a:r>
              <a:rPr lang="en-US">
                <a:solidFill>
                  <a:srgbClr val="FFFFFF">
                    <a:alpha val="60000"/>
                  </a:srgbClr>
                </a:solidFill>
              </a:rPr>
              <a:t>Customers</a:t>
            </a:r>
          </a:p>
          <a:p>
            <a:pPr marL="0" indent="0">
              <a:lnSpc>
                <a:spcPct val="100000"/>
              </a:lnSpc>
            </a:pPr>
            <a:r>
              <a:rPr lang="en-US" err="1">
                <a:solidFill>
                  <a:srgbClr val="FFFFFF">
                    <a:alpha val="60000"/>
                  </a:srgbClr>
                </a:solidFill>
              </a:rPr>
              <a:t>Food_Items</a:t>
            </a:r>
          </a:p>
        </p:txBody>
      </p:sp>
      <p:pic>
        <p:nvPicPr>
          <p:cNvPr id="8" name="Picture Placeholder 7" descr="Computer script on a screen">
            <a:extLst>
              <a:ext uri="{FF2B5EF4-FFF2-40B4-BE49-F238E27FC236}">
                <a16:creationId xmlns:a16="http://schemas.microsoft.com/office/drawing/2014/main" id="{1969F102-FC4A-50AF-9289-B1F7BEE395E1}"/>
              </a:ext>
            </a:extLst>
          </p:cNvPr>
          <p:cNvPicPr>
            <a:picLocks noGrp="1" noChangeAspect="1"/>
          </p:cNvPicPr>
          <p:nvPr>
            <p:ph type="pic" sz="quarter" idx="13"/>
          </p:nvPr>
        </p:nvPicPr>
        <p:blipFill rotWithShape="1">
          <a:blip r:embed="rId2"/>
          <a:srcRect r="33249" b="-2"/>
          <a:stretch/>
        </p:blipFill>
        <p:spPr>
          <a:xfrm>
            <a:off x="6508749" y="862806"/>
            <a:ext cx="5132388" cy="5132388"/>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grpSp>
        <p:nvGrpSpPr>
          <p:cNvPr id="27" name="Group 26">
            <a:extLst>
              <a:ext uri="{FF2B5EF4-FFF2-40B4-BE49-F238E27FC236}">
                <a16:creationId xmlns:a16="http://schemas.microsoft.com/office/drawing/2014/main" id="{73840CF4-F848-4FE0-AEA6-C9E806911B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20950" y="549275"/>
            <a:ext cx="667802" cy="631474"/>
            <a:chOff x="10478914" y="1506691"/>
            <a:chExt cx="667802" cy="631474"/>
          </a:xfrm>
        </p:grpSpPr>
        <p:sp>
          <p:nvSpPr>
            <p:cNvPr id="28" name="Freeform: Shape 27">
              <a:extLst>
                <a:ext uri="{FF2B5EF4-FFF2-40B4-BE49-F238E27FC236}">
                  <a16:creationId xmlns:a16="http://schemas.microsoft.com/office/drawing/2014/main" id="{F4B46153-41DB-494F-9B08-EBCCF27283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Oval 28">
              <a:extLst>
                <a:ext uri="{FF2B5EF4-FFF2-40B4-BE49-F238E27FC236}">
                  <a16:creationId xmlns:a16="http://schemas.microsoft.com/office/drawing/2014/main" id="{7B6D42DA-2D84-4A50-A359-7A5C651B1C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1" name="Oval 30">
            <a:extLst>
              <a:ext uri="{FF2B5EF4-FFF2-40B4-BE49-F238E27FC236}">
                <a16:creationId xmlns:a16="http://schemas.microsoft.com/office/drawing/2014/main" id="{94459D96-B947-4C7F-8BCA-915F8B07C0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2954" y="5171203"/>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Date Placeholder 2">
            <a:extLst>
              <a:ext uri="{FF2B5EF4-FFF2-40B4-BE49-F238E27FC236}">
                <a16:creationId xmlns:a16="http://schemas.microsoft.com/office/drawing/2014/main" id="{49856199-F203-B360-21AA-BED6F6F04B8E}"/>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4" name="Footer Placeholder 3">
            <a:extLst>
              <a:ext uri="{FF2B5EF4-FFF2-40B4-BE49-F238E27FC236}">
                <a16:creationId xmlns:a16="http://schemas.microsoft.com/office/drawing/2014/main" id="{7EE63453-59FC-9992-7426-7D65D6DB2737}"/>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endParaRPr lang="en-US" kern="1200">
              <a:solidFill>
                <a:schemeClr val="tx1">
                  <a:alpha val="80000"/>
                </a:schemeClr>
              </a:solidFill>
              <a:latin typeface="+mn-lt"/>
            </a:endParaRPr>
          </a:p>
        </p:txBody>
      </p:sp>
      <p:sp>
        <p:nvSpPr>
          <p:cNvPr id="5" name="Slide Number Placeholder 4">
            <a:extLst>
              <a:ext uri="{FF2B5EF4-FFF2-40B4-BE49-F238E27FC236}">
                <a16:creationId xmlns:a16="http://schemas.microsoft.com/office/drawing/2014/main" id="{1632E88B-FF16-1C65-FE9E-CFBE672C2760}"/>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6</a:t>
            </a:fld>
            <a:endParaRPr lang="en-US">
              <a:solidFill>
                <a:schemeClr val="tx1">
                  <a:alpha val="80000"/>
                </a:schemeClr>
              </a:solidFill>
            </a:endParaRPr>
          </a:p>
        </p:txBody>
      </p:sp>
    </p:spTree>
    <p:extLst>
      <p:ext uri="{BB962C8B-B14F-4D97-AF65-F5344CB8AC3E}">
        <p14:creationId xmlns:p14="http://schemas.microsoft.com/office/powerpoint/2010/main" val="4028971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7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Oval 16">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9" name="Group 18">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20" name="Freeform: Shape 19">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Oval 21">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Oval 22">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25" name="Rectangle 24">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E623AE06-6729-8A17-33D6-9BDE79F5D74F}"/>
              </a:ext>
            </a:extLst>
          </p:cNvPr>
          <p:cNvSpPr>
            <a:spLocks noGrp="1"/>
          </p:cNvSpPr>
          <p:nvPr>
            <p:ph type="ctrTitle"/>
          </p:nvPr>
        </p:nvSpPr>
        <p:spPr>
          <a:xfrm>
            <a:off x="550863" y="549275"/>
            <a:ext cx="5437187" cy="2986234"/>
          </a:xfrm>
        </p:spPr>
        <p:txBody>
          <a:bodyPr vert="horz" wrap="square" lIns="0" tIns="0" rIns="0" bIns="0" rtlCol="0" anchor="b" anchorCtr="0">
            <a:normAutofit/>
          </a:bodyPr>
          <a:lstStyle/>
          <a:p>
            <a:pPr>
              <a:lnSpc>
                <a:spcPct val="100000"/>
              </a:lnSpc>
            </a:pPr>
            <a:r>
              <a:rPr lang="en-US" sz="5900" kern="1200">
                <a:latin typeface="+mj-lt"/>
                <a:ea typeface="+mj-ea"/>
                <a:cs typeface="+mj-cs"/>
              </a:rPr>
              <a:t>Important </a:t>
            </a:r>
            <a:r>
              <a:rPr lang="en-US" sz="5900"/>
              <a:t>Methods</a:t>
            </a:r>
            <a:r>
              <a:rPr lang="en-US" sz="5900" kern="1200">
                <a:latin typeface="+mj-lt"/>
                <a:ea typeface="+mj-ea"/>
                <a:cs typeface="+mj-cs"/>
              </a:rPr>
              <a:t> Of The Order Class</a:t>
            </a:r>
          </a:p>
        </p:txBody>
      </p:sp>
      <p:sp>
        <p:nvSpPr>
          <p:cNvPr id="7" name="Subtitle 6">
            <a:extLst>
              <a:ext uri="{FF2B5EF4-FFF2-40B4-BE49-F238E27FC236}">
                <a16:creationId xmlns:a16="http://schemas.microsoft.com/office/drawing/2014/main" id="{B9E553DD-C7DF-4190-E90C-B2D81117263A}"/>
              </a:ext>
            </a:extLst>
          </p:cNvPr>
          <p:cNvSpPr>
            <a:spLocks noGrp="1"/>
          </p:cNvSpPr>
          <p:nvPr>
            <p:ph type="subTitle" idx="1"/>
          </p:nvPr>
        </p:nvSpPr>
        <p:spPr>
          <a:xfrm>
            <a:off x="93663" y="3501039"/>
            <a:ext cx="6155644" cy="2755072"/>
          </a:xfrm>
        </p:spPr>
        <p:txBody>
          <a:bodyPr vert="horz" wrap="square" lIns="0" tIns="0" rIns="0" bIns="0" rtlCol="0" anchor="t">
            <a:normAutofit fontScale="55000" lnSpcReduction="20000"/>
          </a:bodyPr>
          <a:lstStyle/>
          <a:p>
            <a:pPr marL="0" indent="0">
              <a:lnSpc>
                <a:spcPct val="100000"/>
              </a:lnSpc>
            </a:pPr>
            <a:r>
              <a:rPr lang="en-US">
                <a:solidFill>
                  <a:srgbClr val="FFFFFF">
                    <a:alpha val="60000"/>
                  </a:srgbClr>
                </a:solidFill>
                <a:latin typeface="Gill Sans MT"/>
                <a:ea typeface="Calibri"/>
                <a:cs typeface="Calibri"/>
              </a:rPr>
              <a:t>  </a:t>
            </a:r>
            <a:r>
              <a:rPr lang="en-US" sz="1100">
                <a:solidFill>
                  <a:schemeClr val="tx1"/>
                </a:solidFill>
                <a:latin typeface="Calibri"/>
                <a:ea typeface="Calibri"/>
                <a:cs typeface="Calibri"/>
              </a:rPr>
              <a:t>void </a:t>
            </a:r>
            <a:r>
              <a:rPr lang="en-US" sz="1100" err="1">
                <a:solidFill>
                  <a:schemeClr val="tx1"/>
                </a:solidFill>
                <a:latin typeface="Calibri"/>
                <a:ea typeface="Calibri"/>
                <a:cs typeface="Calibri"/>
              </a:rPr>
              <a:t>init_order</a:t>
            </a:r>
            <a:r>
              <a:rPr lang="en-US" sz="1100">
                <a:solidFill>
                  <a:schemeClr val="tx1"/>
                </a:solidFill>
                <a:latin typeface="Calibri"/>
                <a:ea typeface="Calibri"/>
                <a:cs typeface="Calibri"/>
              </a:rPr>
              <a:t>(int </a:t>
            </a:r>
            <a:r>
              <a:rPr lang="en-US" sz="1100" err="1">
                <a:solidFill>
                  <a:schemeClr val="tx1"/>
                </a:solidFill>
                <a:latin typeface="Calibri"/>
                <a:ea typeface="Calibri"/>
                <a:cs typeface="Calibri"/>
              </a:rPr>
              <a:t>table_number</a:t>
            </a:r>
            <a:r>
              <a:rPr lang="en-US" sz="1100">
                <a:solidFill>
                  <a:schemeClr val="tx1"/>
                </a:solidFill>
                <a:latin typeface="Calibri"/>
                <a:ea typeface="Calibri"/>
                <a:cs typeface="Calibri"/>
              </a:rPr>
              <a:t>, char* </a:t>
            </a:r>
            <a:r>
              <a:rPr lang="en-US" sz="1100" err="1">
                <a:solidFill>
                  <a:schemeClr val="tx1"/>
                </a:solidFill>
                <a:latin typeface="Calibri"/>
                <a:ea typeface="Calibri"/>
                <a:cs typeface="Calibri"/>
              </a:rPr>
              <a:t>order_status</a:t>
            </a:r>
            <a:r>
              <a:rPr lang="en-US" sz="1100">
                <a:solidFill>
                  <a:schemeClr val="tx1"/>
                </a:solidFill>
                <a:latin typeface="Calibri"/>
                <a:ea typeface="Calibri"/>
                <a:cs typeface="Calibri"/>
              </a:rPr>
              <a:t>, char* </a:t>
            </a:r>
            <a:r>
              <a:rPr lang="en-US" sz="1100" err="1">
                <a:solidFill>
                  <a:schemeClr val="tx1"/>
                </a:solidFill>
                <a:latin typeface="Calibri"/>
                <a:ea typeface="Calibri"/>
                <a:cs typeface="Calibri"/>
              </a:rPr>
              <a:t>order_time</a:t>
            </a:r>
            <a:r>
              <a:rPr lang="en-US" sz="1100">
                <a:solidFill>
                  <a:schemeClr val="tx1"/>
                </a:solidFill>
                <a:latin typeface="Calibri"/>
                <a:ea typeface="Calibri"/>
                <a:cs typeface="Calibri"/>
              </a:rPr>
              <a:t>)</a:t>
            </a:r>
          </a:p>
          <a:p>
            <a:pPr marL="0" indent="0">
              <a:lnSpc>
                <a:spcPct val="100000"/>
              </a:lnSpc>
            </a:pPr>
            <a:r>
              <a:rPr lang="en-US" sz="1100">
                <a:solidFill>
                  <a:schemeClr val="tx1"/>
                </a:solidFill>
                <a:ea typeface="+mn-lt"/>
                <a:cs typeface="+mn-lt"/>
              </a:rPr>
              <a:t>Purpose: This function initializes an order for a specific table. </a:t>
            </a:r>
            <a:endParaRPr lang="en-US" sz="1100">
              <a:solidFill>
                <a:schemeClr val="tx1"/>
              </a:solidFill>
              <a:latin typeface="Calibri"/>
              <a:ea typeface="Calibri"/>
              <a:cs typeface="Calibri"/>
            </a:endParaRPr>
          </a:p>
          <a:p>
            <a:pPr marL="0" indent="0">
              <a:lnSpc>
                <a:spcPct val="100000"/>
              </a:lnSpc>
            </a:pPr>
            <a:r>
              <a:rPr lang="en-US" sz="1100">
                <a:solidFill>
                  <a:schemeClr val="tx1"/>
                </a:solidFill>
                <a:ea typeface="+mn-lt"/>
                <a:cs typeface="+mn-lt"/>
              </a:rPr>
              <a:t>Behavior: It sets up the initial state of an order, including assigning a table number, setting the order status, and recording the time of order initiation.</a:t>
            </a:r>
            <a:endParaRPr lang="en-US"/>
          </a:p>
          <a:p>
            <a:pPr marL="0" indent="0">
              <a:lnSpc>
                <a:spcPct val="100000"/>
              </a:lnSpc>
            </a:pPr>
            <a:r>
              <a:rPr lang="en-US" sz="1100">
                <a:solidFill>
                  <a:schemeClr val="tx1"/>
                </a:solidFill>
                <a:latin typeface="Calibri"/>
                <a:ea typeface="Calibri"/>
                <a:cs typeface="Calibri"/>
              </a:rPr>
              <a:t>      void </a:t>
            </a:r>
            <a:r>
              <a:rPr lang="en-US" sz="1100" err="1">
                <a:solidFill>
                  <a:schemeClr val="tx1"/>
                </a:solidFill>
                <a:latin typeface="Calibri"/>
                <a:ea typeface="Calibri"/>
                <a:cs typeface="Calibri"/>
              </a:rPr>
              <a:t>update_status</a:t>
            </a:r>
            <a:r>
              <a:rPr lang="en-US" sz="1100">
                <a:solidFill>
                  <a:schemeClr val="tx1"/>
                </a:solidFill>
                <a:latin typeface="Calibri"/>
                <a:ea typeface="Calibri"/>
                <a:cs typeface="Calibri"/>
              </a:rPr>
              <a:t>(char* </a:t>
            </a:r>
            <a:r>
              <a:rPr lang="en-US" sz="1100" err="1">
                <a:solidFill>
                  <a:schemeClr val="tx1"/>
                </a:solidFill>
                <a:latin typeface="Calibri"/>
                <a:ea typeface="Calibri"/>
                <a:cs typeface="Calibri"/>
              </a:rPr>
              <a:t>order_status</a:t>
            </a:r>
            <a:r>
              <a:rPr lang="en-US" sz="1100">
                <a:solidFill>
                  <a:schemeClr val="tx1"/>
                </a:solidFill>
                <a:latin typeface="Calibri"/>
                <a:ea typeface="Calibri"/>
                <a:cs typeface="Calibri"/>
              </a:rPr>
              <a:t>, const char* </a:t>
            </a:r>
            <a:r>
              <a:rPr lang="en-US" sz="1100" err="1">
                <a:solidFill>
                  <a:schemeClr val="tx1"/>
                </a:solidFill>
                <a:latin typeface="Calibri"/>
                <a:ea typeface="Calibri"/>
                <a:cs typeface="Calibri"/>
              </a:rPr>
              <a:t>new_status</a:t>
            </a:r>
            <a:r>
              <a:rPr lang="en-US" sz="1100">
                <a:solidFill>
                  <a:schemeClr val="tx1"/>
                </a:solidFill>
                <a:latin typeface="Calibri"/>
                <a:ea typeface="Calibri"/>
                <a:cs typeface="Calibri"/>
              </a:rPr>
              <a:t>)</a:t>
            </a:r>
          </a:p>
          <a:p>
            <a:pPr marL="0" indent="0">
              <a:lnSpc>
                <a:spcPct val="100000"/>
              </a:lnSpc>
            </a:pPr>
            <a:r>
              <a:rPr lang="en-US" sz="1100">
                <a:solidFill>
                  <a:schemeClr val="tx1"/>
                </a:solidFill>
                <a:ea typeface="+mn-lt"/>
                <a:cs typeface="+mn-lt"/>
              </a:rPr>
              <a:t>Purpose: This function updates the status of an existing order</a:t>
            </a:r>
            <a:endParaRPr lang="en-US">
              <a:solidFill>
                <a:schemeClr val="tx1"/>
              </a:solidFill>
            </a:endParaRPr>
          </a:p>
          <a:p>
            <a:pPr marL="0" indent="0">
              <a:lnSpc>
                <a:spcPct val="100000"/>
              </a:lnSpc>
            </a:pPr>
            <a:r>
              <a:rPr lang="en-US" sz="1100">
                <a:solidFill>
                  <a:schemeClr val="tx1"/>
                </a:solidFill>
                <a:ea typeface="+mn-lt"/>
                <a:cs typeface="+mn-lt"/>
              </a:rPr>
              <a:t>Behavior: It modifies the order status to reflect changes in the order's progress or state. The new status is provided as an argument.</a:t>
            </a:r>
            <a:endParaRPr lang="en-US"/>
          </a:p>
          <a:p>
            <a:pPr marL="0" indent="0">
              <a:lnSpc>
                <a:spcPct val="100000"/>
              </a:lnSpc>
            </a:pPr>
            <a:r>
              <a:rPr lang="en-US" sz="1100">
                <a:solidFill>
                  <a:schemeClr val="tx1"/>
                </a:solidFill>
                <a:latin typeface="Calibri"/>
                <a:ea typeface="Calibri"/>
                <a:cs typeface="Calibri"/>
              </a:rPr>
              <a:t>      vo</a:t>
            </a:r>
            <a:r>
              <a:rPr lang="en-US" sz="1100" u="sng">
                <a:solidFill>
                  <a:schemeClr val="tx1"/>
                </a:solidFill>
                <a:latin typeface="Calibri"/>
                <a:ea typeface="Calibri"/>
                <a:cs typeface="Calibri"/>
              </a:rPr>
              <a:t>id </a:t>
            </a:r>
            <a:r>
              <a:rPr lang="en-US" sz="1100" u="sng" err="1">
                <a:solidFill>
                  <a:schemeClr val="tx1"/>
                </a:solidFill>
                <a:latin typeface="Calibri"/>
                <a:ea typeface="Calibri"/>
                <a:cs typeface="Calibri"/>
              </a:rPr>
              <a:t>get_info</a:t>
            </a:r>
            <a:r>
              <a:rPr lang="en-US" sz="1100" u="sng">
                <a:solidFill>
                  <a:schemeClr val="tx1"/>
                </a:solidFill>
                <a:latin typeface="Calibri"/>
                <a:ea typeface="Calibri"/>
                <a:cs typeface="Calibri"/>
              </a:rPr>
              <a:t>(int </a:t>
            </a:r>
            <a:r>
              <a:rPr lang="en-US" sz="1100" u="sng" err="1">
                <a:solidFill>
                  <a:schemeClr val="tx1"/>
                </a:solidFill>
                <a:latin typeface="Calibri"/>
                <a:ea typeface="Calibri"/>
                <a:cs typeface="Calibri"/>
              </a:rPr>
              <a:t>order_number</a:t>
            </a:r>
            <a:r>
              <a:rPr lang="en-US" sz="1100" u="sng">
                <a:solidFill>
                  <a:schemeClr val="tx1"/>
                </a:solidFill>
                <a:latin typeface="Calibri"/>
                <a:ea typeface="Calibri"/>
                <a:cs typeface="Calibri"/>
              </a:rPr>
              <a:t>, const char* </a:t>
            </a:r>
            <a:r>
              <a:rPr lang="en-US" sz="1100" u="sng" err="1">
                <a:solidFill>
                  <a:schemeClr val="tx1"/>
                </a:solidFill>
                <a:latin typeface="Calibri"/>
                <a:ea typeface="Calibri"/>
                <a:cs typeface="Calibri"/>
              </a:rPr>
              <a:t>order_status</a:t>
            </a:r>
            <a:r>
              <a:rPr lang="en-US" sz="1100" u="sng">
                <a:solidFill>
                  <a:schemeClr val="tx1"/>
                </a:solidFill>
                <a:latin typeface="Calibri"/>
                <a:ea typeface="Calibri"/>
                <a:cs typeface="Calibri"/>
              </a:rPr>
              <a:t>, const char* </a:t>
            </a:r>
            <a:r>
              <a:rPr lang="en-US" sz="1100" u="sng" err="1">
                <a:solidFill>
                  <a:schemeClr val="tx1"/>
                </a:solidFill>
                <a:latin typeface="Calibri"/>
                <a:ea typeface="Calibri"/>
                <a:cs typeface="Calibri"/>
              </a:rPr>
              <a:t>order_time</a:t>
            </a:r>
            <a:r>
              <a:rPr lang="en-US" sz="1100" u="sng">
                <a:solidFill>
                  <a:schemeClr val="tx1"/>
                </a:solidFill>
                <a:latin typeface="Calibri"/>
                <a:ea typeface="Calibri"/>
                <a:cs typeface="Calibri"/>
              </a:rPr>
              <a:t>)</a:t>
            </a:r>
          </a:p>
          <a:p>
            <a:pPr marL="0" indent="0">
              <a:lnSpc>
                <a:spcPct val="100000"/>
              </a:lnSpc>
            </a:pPr>
            <a:r>
              <a:rPr lang="en-US" sz="1100">
                <a:solidFill>
                  <a:schemeClr val="tx1"/>
                </a:solidFill>
                <a:ea typeface="+mn-lt"/>
                <a:cs typeface="+mn-lt"/>
              </a:rPr>
              <a:t>Purpose: This function retrieves information about a specific order.</a:t>
            </a:r>
          </a:p>
          <a:p>
            <a:pPr marL="0" indent="0">
              <a:lnSpc>
                <a:spcPct val="100000"/>
              </a:lnSpc>
            </a:pPr>
            <a:r>
              <a:rPr lang="en-US" sz="1100">
                <a:solidFill>
                  <a:schemeClr val="tx1"/>
                </a:solidFill>
                <a:ea typeface="+mn-lt"/>
                <a:cs typeface="+mn-lt"/>
              </a:rPr>
              <a:t>Behavior: It retrieves and provides information about a particular order, including its number, current status, and the time it was initiated. The information is stored in the provided pointers.</a:t>
            </a:r>
            <a:endParaRPr lang="en-US">
              <a:solidFill>
                <a:schemeClr val="tx1"/>
              </a:solidFill>
            </a:endParaRPr>
          </a:p>
        </p:txBody>
      </p:sp>
      <p:pic>
        <p:nvPicPr>
          <p:cNvPr id="8" name="Picture Placeholder 7" descr="Program coding on a computer screen">
            <a:extLst>
              <a:ext uri="{FF2B5EF4-FFF2-40B4-BE49-F238E27FC236}">
                <a16:creationId xmlns:a16="http://schemas.microsoft.com/office/drawing/2014/main" id="{E31B9D30-7D5D-2F48-1AE3-4A98CE10CE99}"/>
              </a:ext>
            </a:extLst>
          </p:cNvPr>
          <p:cNvPicPr>
            <a:picLocks noGrp="1" noChangeAspect="1"/>
          </p:cNvPicPr>
          <p:nvPr>
            <p:ph type="pic" sz="quarter" idx="13"/>
          </p:nvPr>
        </p:nvPicPr>
        <p:blipFill rotWithShape="1">
          <a:blip r:embed="rId2"/>
          <a:srcRect l="27822" r="5426" b="-2"/>
          <a:stretch/>
        </p:blipFill>
        <p:spPr>
          <a:xfrm>
            <a:off x="6421663" y="862806"/>
            <a:ext cx="5132388" cy="5132388"/>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grpSp>
        <p:nvGrpSpPr>
          <p:cNvPr id="27" name="Group 26">
            <a:extLst>
              <a:ext uri="{FF2B5EF4-FFF2-40B4-BE49-F238E27FC236}">
                <a16:creationId xmlns:a16="http://schemas.microsoft.com/office/drawing/2014/main" id="{73840CF4-F848-4FE0-AEA6-C9E806911B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20950" y="549275"/>
            <a:ext cx="667802" cy="631474"/>
            <a:chOff x="10478914" y="1506691"/>
            <a:chExt cx="667802" cy="631474"/>
          </a:xfrm>
        </p:grpSpPr>
        <p:sp>
          <p:nvSpPr>
            <p:cNvPr id="28" name="Freeform: Shape 27">
              <a:extLst>
                <a:ext uri="{FF2B5EF4-FFF2-40B4-BE49-F238E27FC236}">
                  <a16:creationId xmlns:a16="http://schemas.microsoft.com/office/drawing/2014/main" id="{F4B46153-41DB-494F-9B08-EBCCF27283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Oval 28">
              <a:extLst>
                <a:ext uri="{FF2B5EF4-FFF2-40B4-BE49-F238E27FC236}">
                  <a16:creationId xmlns:a16="http://schemas.microsoft.com/office/drawing/2014/main" id="{7B6D42DA-2D84-4A50-A359-7A5C651B1C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1" name="Oval 30">
            <a:extLst>
              <a:ext uri="{FF2B5EF4-FFF2-40B4-BE49-F238E27FC236}">
                <a16:creationId xmlns:a16="http://schemas.microsoft.com/office/drawing/2014/main" id="{94459D96-B947-4C7F-8BCA-915F8B07C0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2954" y="5171203"/>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Date Placeholder 2">
            <a:extLst>
              <a:ext uri="{FF2B5EF4-FFF2-40B4-BE49-F238E27FC236}">
                <a16:creationId xmlns:a16="http://schemas.microsoft.com/office/drawing/2014/main" id="{DF938946-003C-4837-52E0-B69213066B60}"/>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4" name="Footer Placeholder 3">
            <a:extLst>
              <a:ext uri="{FF2B5EF4-FFF2-40B4-BE49-F238E27FC236}">
                <a16:creationId xmlns:a16="http://schemas.microsoft.com/office/drawing/2014/main" id="{E576ECFB-C8C4-3F59-FDDA-1902863C8514}"/>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Sample Footer Text</a:t>
            </a:r>
          </a:p>
        </p:txBody>
      </p:sp>
      <p:sp>
        <p:nvSpPr>
          <p:cNvPr id="5" name="Slide Number Placeholder 4">
            <a:extLst>
              <a:ext uri="{FF2B5EF4-FFF2-40B4-BE49-F238E27FC236}">
                <a16:creationId xmlns:a16="http://schemas.microsoft.com/office/drawing/2014/main" id="{6459E3BA-081E-8E98-5171-3F3B4A22FA5A}"/>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7</a:t>
            </a:fld>
            <a:endParaRPr lang="en-US">
              <a:solidFill>
                <a:schemeClr val="tx1">
                  <a:alpha val="80000"/>
                </a:schemeClr>
              </a:solidFill>
            </a:endParaRPr>
          </a:p>
        </p:txBody>
      </p:sp>
    </p:spTree>
    <p:extLst>
      <p:ext uri="{BB962C8B-B14F-4D97-AF65-F5344CB8AC3E}">
        <p14:creationId xmlns:p14="http://schemas.microsoft.com/office/powerpoint/2010/main" val="1930350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4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Oval 16">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9" name="Group 18">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20" name="Freeform: Shape 19">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Oval 21">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Oval 22">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25" name="Rectangle 24">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8025AAEE-9E0A-1275-CF18-A17DB11559A8}"/>
              </a:ext>
            </a:extLst>
          </p:cNvPr>
          <p:cNvSpPr>
            <a:spLocks noGrp="1"/>
          </p:cNvSpPr>
          <p:nvPr>
            <p:ph type="ctrTitle"/>
          </p:nvPr>
        </p:nvSpPr>
        <p:spPr>
          <a:xfrm>
            <a:off x="550863" y="549275"/>
            <a:ext cx="5437187" cy="2986234"/>
          </a:xfrm>
        </p:spPr>
        <p:txBody>
          <a:bodyPr vert="horz" wrap="square" lIns="0" tIns="0" rIns="0" bIns="0" rtlCol="0" anchor="b" anchorCtr="0">
            <a:normAutofit/>
          </a:bodyPr>
          <a:lstStyle/>
          <a:p>
            <a:pPr>
              <a:lnSpc>
                <a:spcPct val="100000"/>
              </a:lnSpc>
            </a:pPr>
            <a:r>
              <a:rPr lang="en-US" sz="5900" kern="1200">
                <a:latin typeface="+mj-lt"/>
                <a:ea typeface="+mj-ea"/>
                <a:cs typeface="+mj-cs"/>
              </a:rPr>
              <a:t>Important Methods Of The</a:t>
            </a:r>
            <a:r>
              <a:rPr lang="en-US" sz="5900"/>
              <a:t> </a:t>
            </a:r>
            <a:br>
              <a:rPr lang="en-US" sz="5900"/>
            </a:br>
            <a:r>
              <a:rPr lang="en-US" sz="5900"/>
              <a:t>Food Item Class</a:t>
            </a:r>
            <a:endParaRPr lang="en-US" sz="5900" kern="1200">
              <a:latin typeface="+mj-lt"/>
            </a:endParaRPr>
          </a:p>
        </p:txBody>
      </p:sp>
      <p:sp>
        <p:nvSpPr>
          <p:cNvPr id="7" name="Subtitle 6">
            <a:extLst>
              <a:ext uri="{FF2B5EF4-FFF2-40B4-BE49-F238E27FC236}">
                <a16:creationId xmlns:a16="http://schemas.microsoft.com/office/drawing/2014/main" id="{6C2A68C7-E0D5-5D1B-4C07-94D88A2990D1}"/>
              </a:ext>
            </a:extLst>
          </p:cNvPr>
          <p:cNvSpPr>
            <a:spLocks noGrp="1"/>
          </p:cNvSpPr>
          <p:nvPr>
            <p:ph type="subTitle" idx="1"/>
          </p:nvPr>
        </p:nvSpPr>
        <p:spPr>
          <a:xfrm>
            <a:off x="550863" y="3390166"/>
            <a:ext cx="5846409" cy="3267104"/>
          </a:xfrm>
        </p:spPr>
        <p:txBody>
          <a:bodyPr vert="horz" wrap="square" lIns="0" tIns="0" rIns="0" bIns="0" rtlCol="0" anchor="t">
            <a:normAutofit fontScale="70000" lnSpcReduction="20000"/>
          </a:bodyPr>
          <a:lstStyle/>
          <a:p>
            <a:pPr marL="285750" indent="-285750">
              <a:buFont typeface="Symbol"/>
              <a:buChar char="•"/>
            </a:pPr>
            <a:endParaRPr lang="en-US" sz="1100">
              <a:solidFill>
                <a:srgbClr val="FFFFFF">
                  <a:alpha val="60000"/>
                </a:srgbClr>
              </a:solidFill>
              <a:latin typeface="Calibri"/>
              <a:ea typeface="Calibri"/>
              <a:cs typeface="Calibri"/>
            </a:endParaRPr>
          </a:p>
          <a:p>
            <a:pPr marL="285750" indent="-285750">
              <a:buFont typeface="Symbol"/>
              <a:buChar char="•"/>
            </a:pPr>
            <a:r>
              <a:rPr lang="en-US" sz="1100">
                <a:solidFill>
                  <a:srgbClr val="FFFFFF">
                    <a:alpha val="60000"/>
                  </a:srgbClr>
                </a:solidFill>
                <a:latin typeface="Calibri"/>
                <a:ea typeface="Calibri"/>
                <a:cs typeface="Calibri"/>
              </a:rPr>
              <a:t>void </a:t>
            </a:r>
            <a:r>
              <a:rPr lang="en-US" sz="1100" err="1">
                <a:solidFill>
                  <a:srgbClr val="FFFFFF">
                    <a:alpha val="60000"/>
                  </a:srgbClr>
                </a:solidFill>
                <a:latin typeface="Calibri"/>
                <a:ea typeface="Calibri"/>
                <a:cs typeface="Calibri"/>
              </a:rPr>
              <a:t>init_food_item</a:t>
            </a:r>
            <a:r>
              <a:rPr lang="en-US" sz="1100">
                <a:solidFill>
                  <a:srgbClr val="FFFFFF">
                    <a:alpha val="60000"/>
                  </a:srgbClr>
                </a:solidFill>
                <a:latin typeface="Calibri"/>
                <a:ea typeface="Calibri"/>
                <a:cs typeface="Calibri"/>
              </a:rPr>
              <a:t>( const char* name, float price, int amount, const char* description, const char* note)  </a:t>
            </a:r>
          </a:p>
          <a:p>
            <a:pPr indent="0"/>
            <a:r>
              <a:rPr lang="en-US" sz="1100">
                <a:solidFill>
                  <a:srgbClr val="FFFFFF">
                    <a:alpha val="60000"/>
                  </a:srgbClr>
                </a:solidFill>
                <a:latin typeface="Calibri"/>
                <a:ea typeface="Calibri"/>
                <a:cs typeface="Calibri"/>
              </a:rPr>
              <a:t>This function is responsible for initializing a food item with the provided details such as name, price, amount, description, and note.</a:t>
            </a:r>
          </a:p>
          <a:p>
            <a:pPr marL="285750" indent="-285750">
              <a:buFont typeface="Symbol"/>
              <a:buChar char="•"/>
            </a:pPr>
            <a:r>
              <a:rPr lang="en-US" sz="1100">
                <a:solidFill>
                  <a:srgbClr val="FFFFFF">
                    <a:alpha val="60000"/>
                  </a:srgbClr>
                </a:solidFill>
                <a:latin typeface="Calibri"/>
                <a:ea typeface="Calibri"/>
                <a:cs typeface="Calibri"/>
              </a:rPr>
              <a:t>  void </a:t>
            </a:r>
            <a:r>
              <a:rPr lang="en-US" sz="1100" err="1">
                <a:solidFill>
                  <a:srgbClr val="FFFFFF">
                    <a:alpha val="60000"/>
                  </a:srgbClr>
                </a:solidFill>
                <a:latin typeface="Calibri"/>
                <a:ea typeface="Calibri"/>
                <a:cs typeface="Calibri"/>
              </a:rPr>
              <a:t>update_price_components</a:t>
            </a:r>
            <a:r>
              <a:rPr lang="en-US" sz="1100">
                <a:solidFill>
                  <a:srgbClr val="FFFFFF">
                    <a:alpha val="60000"/>
                  </a:srgbClr>
                </a:solidFill>
                <a:latin typeface="Calibri"/>
                <a:ea typeface="Calibri"/>
                <a:cs typeface="Calibri"/>
              </a:rPr>
              <a:t>(float* </a:t>
            </a:r>
            <a:r>
              <a:rPr lang="en-US" sz="1100" err="1">
                <a:solidFill>
                  <a:srgbClr val="FFFFFF">
                    <a:alpha val="60000"/>
                  </a:srgbClr>
                </a:solidFill>
                <a:latin typeface="Calibri"/>
                <a:ea typeface="Calibri"/>
                <a:cs typeface="Calibri"/>
              </a:rPr>
              <a:t>item_price</a:t>
            </a:r>
            <a:r>
              <a:rPr lang="en-US" sz="1100">
                <a:solidFill>
                  <a:srgbClr val="FFFFFF">
                    <a:alpha val="60000"/>
                  </a:srgbClr>
                </a:solidFill>
                <a:latin typeface="Calibri"/>
                <a:ea typeface="Calibri"/>
                <a:cs typeface="Calibri"/>
              </a:rPr>
              <a:t>, float </a:t>
            </a:r>
            <a:r>
              <a:rPr lang="en-US" sz="1100" err="1">
                <a:solidFill>
                  <a:srgbClr val="FFFFFF">
                    <a:alpha val="60000"/>
                  </a:srgbClr>
                </a:solidFill>
                <a:latin typeface="Calibri"/>
                <a:ea typeface="Calibri"/>
                <a:cs typeface="Calibri"/>
              </a:rPr>
              <a:t>new_price</a:t>
            </a:r>
            <a:r>
              <a:rPr lang="en-US" sz="1100">
                <a:solidFill>
                  <a:srgbClr val="FFFFFF">
                    <a:alpha val="60000"/>
                  </a:srgbClr>
                </a:solidFill>
                <a:latin typeface="Calibri"/>
                <a:ea typeface="Calibri"/>
                <a:cs typeface="Calibri"/>
              </a:rPr>
              <a:t>)</a:t>
            </a:r>
          </a:p>
          <a:p>
            <a:pPr indent="0"/>
            <a:r>
              <a:rPr lang="en-US" sz="1100">
                <a:solidFill>
                  <a:srgbClr val="FFFFFF">
                    <a:alpha val="60000"/>
                  </a:srgbClr>
                </a:solidFill>
                <a:latin typeface="Calibri"/>
                <a:ea typeface="Calibri"/>
                <a:cs typeface="Calibri"/>
              </a:rPr>
              <a:t>This function updates the price of a food item. It takes a pointer to the current price (</a:t>
            </a:r>
            <a:r>
              <a:rPr lang="en-US" sz="1100" err="1">
                <a:solidFill>
                  <a:srgbClr val="FFFFFF">
                    <a:alpha val="60000"/>
                  </a:srgbClr>
                </a:solidFill>
                <a:latin typeface="Calibri"/>
                <a:ea typeface="Calibri"/>
                <a:cs typeface="Calibri"/>
              </a:rPr>
              <a:t>item_price</a:t>
            </a:r>
            <a:r>
              <a:rPr lang="en-US" sz="1100">
                <a:solidFill>
                  <a:srgbClr val="FFFFFF">
                    <a:alpha val="60000"/>
                  </a:srgbClr>
                </a:solidFill>
                <a:latin typeface="Calibri"/>
                <a:ea typeface="Calibri"/>
                <a:cs typeface="Calibri"/>
              </a:rPr>
              <a:t>) and the new price to update.</a:t>
            </a:r>
          </a:p>
          <a:p>
            <a:pPr marL="285750" indent="-285750">
              <a:buFont typeface="Symbol"/>
              <a:buChar char="•"/>
            </a:pPr>
            <a:r>
              <a:rPr lang="en-US" sz="1100">
                <a:solidFill>
                  <a:srgbClr val="FFFFFF">
                    <a:alpha val="60000"/>
                  </a:srgbClr>
                </a:solidFill>
                <a:latin typeface="Calibri"/>
                <a:ea typeface="Calibri"/>
                <a:cs typeface="Calibri"/>
              </a:rPr>
              <a:t>void </a:t>
            </a:r>
            <a:r>
              <a:rPr lang="en-US" sz="1100" err="1">
                <a:solidFill>
                  <a:srgbClr val="FFFFFF">
                    <a:alpha val="60000"/>
                  </a:srgbClr>
                </a:solidFill>
                <a:latin typeface="Calibri"/>
                <a:ea typeface="Calibri"/>
                <a:cs typeface="Calibri"/>
              </a:rPr>
              <a:t>get_info</a:t>
            </a:r>
            <a:r>
              <a:rPr lang="en-US" sz="1100">
                <a:solidFill>
                  <a:srgbClr val="FFFFFF">
                    <a:alpha val="60000"/>
                  </a:srgbClr>
                </a:solidFill>
                <a:latin typeface="Calibri"/>
                <a:ea typeface="Calibri"/>
                <a:cs typeface="Calibri"/>
              </a:rPr>
              <a:t>(const char* </a:t>
            </a:r>
            <a:r>
              <a:rPr lang="en-US" sz="1100" err="1">
                <a:solidFill>
                  <a:srgbClr val="FFFFFF">
                    <a:alpha val="60000"/>
                  </a:srgbClr>
                </a:solidFill>
                <a:latin typeface="Calibri"/>
                <a:ea typeface="Calibri"/>
                <a:cs typeface="Calibri"/>
              </a:rPr>
              <a:t>item_name</a:t>
            </a:r>
            <a:r>
              <a:rPr lang="en-US" sz="1100">
                <a:solidFill>
                  <a:srgbClr val="FFFFFF">
                    <a:alpha val="60000"/>
                  </a:srgbClr>
                </a:solidFill>
                <a:latin typeface="Calibri"/>
                <a:ea typeface="Calibri"/>
                <a:cs typeface="Calibri"/>
              </a:rPr>
              <a:t>, float </a:t>
            </a:r>
            <a:r>
              <a:rPr lang="en-US" sz="1100" err="1">
                <a:solidFill>
                  <a:srgbClr val="FFFFFF">
                    <a:alpha val="60000"/>
                  </a:srgbClr>
                </a:solidFill>
                <a:latin typeface="Calibri"/>
                <a:ea typeface="Calibri"/>
                <a:cs typeface="Calibri"/>
              </a:rPr>
              <a:t>item_price</a:t>
            </a:r>
            <a:r>
              <a:rPr lang="en-US" sz="1100">
                <a:solidFill>
                  <a:srgbClr val="FFFFFF">
                    <a:alpha val="60000"/>
                  </a:srgbClr>
                </a:solidFill>
                <a:latin typeface="Calibri"/>
                <a:ea typeface="Calibri"/>
                <a:cs typeface="Calibri"/>
              </a:rPr>
              <a:t>, int </a:t>
            </a:r>
            <a:r>
              <a:rPr lang="en-US" sz="1100" err="1">
                <a:solidFill>
                  <a:srgbClr val="FFFFFF">
                    <a:alpha val="60000"/>
                  </a:srgbClr>
                </a:solidFill>
                <a:latin typeface="Calibri"/>
                <a:ea typeface="Calibri"/>
                <a:cs typeface="Calibri"/>
              </a:rPr>
              <a:t>item_amount</a:t>
            </a:r>
            <a:r>
              <a:rPr lang="en-US" sz="1100">
                <a:solidFill>
                  <a:srgbClr val="FFFFFF">
                    <a:alpha val="60000"/>
                  </a:srgbClr>
                </a:solidFill>
                <a:latin typeface="Calibri"/>
                <a:ea typeface="Calibri"/>
                <a:cs typeface="Calibri"/>
              </a:rPr>
              <a:t>, const char* </a:t>
            </a:r>
            <a:r>
              <a:rPr lang="en-US" sz="1100" err="1">
                <a:solidFill>
                  <a:srgbClr val="FFFFFF">
                    <a:alpha val="60000"/>
                  </a:srgbClr>
                </a:solidFill>
                <a:latin typeface="Calibri"/>
                <a:ea typeface="Calibri"/>
                <a:cs typeface="Calibri"/>
              </a:rPr>
              <a:t>item_description</a:t>
            </a:r>
            <a:r>
              <a:rPr lang="en-US" sz="1100">
                <a:solidFill>
                  <a:srgbClr val="FFFFFF">
                    <a:alpha val="60000"/>
                  </a:srgbClr>
                </a:solidFill>
                <a:latin typeface="Calibri"/>
                <a:ea typeface="Calibri"/>
                <a:cs typeface="Calibri"/>
              </a:rPr>
              <a:t>, const char* </a:t>
            </a:r>
            <a:r>
              <a:rPr lang="en-US" sz="1100" err="1">
                <a:solidFill>
                  <a:srgbClr val="FFFFFF">
                    <a:alpha val="60000"/>
                  </a:srgbClr>
                </a:solidFill>
                <a:latin typeface="Calibri"/>
                <a:ea typeface="Calibri"/>
                <a:cs typeface="Calibri"/>
              </a:rPr>
              <a:t>item_note</a:t>
            </a:r>
            <a:r>
              <a:rPr lang="en-US" sz="1100">
                <a:solidFill>
                  <a:srgbClr val="FFFFFF">
                    <a:alpha val="60000"/>
                  </a:srgbClr>
                </a:solidFill>
                <a:latin typeface="Calibri"/>
                <a:ea typeface="Calibri"/>
                <a:cs typeface="Calibri"/>
              </a:rPr>
              <a:t>)</a:t>
            </a:r>
          </a:p>
          <a:p>
            <a:pPr indent="0"/>
            <a:r>
              <a:rPr lang="en-US" sz="1100">
                <a:solidFill>
                  <a:srgbClr val="FFFFFF">
                    <a:alpha val="60000"/>
                  </a:srgbClr>
                </a:solidFill>
                <a:latin typeface="Calibri"/>
                <a:ea typeface="Calibri"/>
                <a:cs typeface="Calibri"/>
              </a:rPr>
              <a:t>This function is to display information about a food item. It takes parameters representing the name, price, amount, description, and note of the item.</a:t>
            </a:r>
          </a:p>
          <a:p>
            <a:pPr marL="285750" indent="-285750">
              <a:buFont typeface="Symbol"/>
              <a:buChar char="•"/>
            </a:pPr>
            <a:r>
              <a:rPr lang="en-US" sz="1100">
                <a:solidFill>
                  <a:srgbClr val="FFFFFF">
                    <a:alpha val="60000"/>
                  </a:srgbClr>
                </a:solidFill>
                <a:latin typeface="Calibri"/>
                <a:ea typeface="Calibri"/>
                <a:cs typeface="Calibri"/>
              </a:rPr>
              <a:t>void </a:t>
            </a:r>
            <a:r>
              <a:rPr lang="en-US" sz="1100" err="1">
                <a:solidFill>
                  <a:srgbClr val="FFFFFF">
                    <a:alpha val="60000"/>
                  </a:srgbClr>
                </a:solidFill>
                <a:latin typeface="Calibri"/>
                <a:ea typeface="Calibri"/>
                <a:cs typeface="Calibri"/>
              </a:rPr>
              <a:t>update_description</a:t>
            </a:r>
            <a:r>
              <a:rPr lang="en-US" sz="1100">
                <a:solidFill>
                  <a:srgbClr val="FFFFFF">
                    <a:alpha val="60000"/>
                  </a:srgbClr>
                </a:solidFill>
                <a:latin typeface="Calibri"/>
                <a:ea typeface="Calibri"/>
                <a:cs typeface="Calibri"/>
              </a:rPr>
              <a:t>(char* </a:t>
            </a:r>
            <a:r>
              <a:rPr lang="en-US" sz="1100" err="1">
                <a:solidFill>
                  <a:srgbClr val="FFFFFF">
                    <a:alpha val="60000"/>
                  </a:srgbClr>
                </a:solidFill>
                <a:latin typeface="Calibri"/>
                <a:ea typeface="Calibri"/>
                <a:cs typeface="Calibri"/>
              </a:rPr>
              <a:t>item_description</a:t>
            </a:r>
            <a:r>
              <a:rPr lang="en-US" sz="1100">
                <a:solidFill>
                  <a:srgbClr val="FFFFFF">
                    <a:alpha val="60000"/>
                  </a:srgbClr>
                </a:solidFill>
                <a:latin typeface="Calibri"/>
                <a:ea typeface="Calibri"/>
                <a:cs typeface="Calibri"/>
              </a:rPr>
              <a:t>, const char* </a:t>
            </a:r>
            <a:r>
              <a:rPr lang="en-US" sz="1100" err="1">
                <a:solidFill>
                  <a:srgbClr val="FFFFFF">
                    <a:alpha val="60000"/>
                  </a:srgbClr>
                </a:solidFill>
                <a:latin typeface="Calibri"/>
                <a:ea typeface="Calibri"/>
                <a:cs typeface="Calibri"/>
              </a:rPr>
              <a:t>new_description</a:t>
            </a:r>
            <a:r>
              <a:rPr lang="en-US" sz="1100">
                <a:solidFill>
                  <a:srgbClr val="FFFFFF">
                    <a:alpha val="60000"/>
                  </a:srgbClr>
                </a:solidFill>
                <a:latin typeface="Calibri"/>
                <a:ea typeface="Calibri"/>
                <a:cs typeface="Calibri"/>
              </a:rPr>
              <a:t>)</a:t>
            </a:r>
          </a:p>
          <a:p>
            <a:pPr indent="0"/>
            <a:r>
              <a:rPr lang="en-US" sz="1100">
                <a:solidFill>
                  <a:srgbClr val="FFFFFF">
                    <a:alpha val="60000"/>
                  </a:srgbClr>
                </a:solidFill>
                <a:latin typeface="Calibri"/>
                <a:ea typeface="Calibri"/>
                <a:cs typeface="Calibri"/>
              </a:rPr>
              <a:t>This function updates the description of a food item. It takes a pointer to the current description (</a:t>
            </a:r>
            <a:r>
              <a:rPr lang="en-US" sz="1100" err="1">
                <a:solidFill>
                  <a:srgbClr val="FFFFFF">
                    <a:alpha val="60000"/>
                  </a:srgbClr>
                </a:solidFill>
                <a:latin typeface="Calibri"/>
                <a:ea typeface="Calibri"/>
                <a:cs typeface="Calibri"/>
              </a:rPr>
              <a:t>item_description</a:t>
            </a:r>
            <a:r>
              <a:rPr lang="en-US" sz="1100">
                <a:solidFill>
                  <a:srgbClr val="FFFFFF">
                    <a:alpha val="60000"/>
                  </a:srgbClr>
                </a:solidFill>
                <a:latin typeface="Calibri"/>
                <a:ea typeface="Calibri"/>
                <a:cs typeface="Calibri"/>
              </a:rPr>
              <a:t>) and the new description to update.</a:t>
            </a:r>
          </a:p>
          <a:p>
            <a:pPr marL="0" indent="0">
              <a:lnSpc>
                <a:spcPct val="100000"/>
              </a:lnSpc>
            </a:pPr>
            <a:endParaRPr lang="en-US" sz="2400" kern="1200">
              <a:solidFill>
                <a:srgbClr val="FFFFFF">
                  <a:alpha val="60000"/>
                </a:srgbClr>
              </a:solidFill>
              <a:latin typeface="+mn-lt"/>
            </a:endParaRPr>
          </a:p>
        </p:txBody>
      </p:sp>
      <p:sp>
        <p:nvSpPr>
          <p:cNvPr id="27" name="Oval 26">
            <a:extLst>
              <a:ext uri="{FF2B5EF4-FFF2-40B4-BE49-F238E27FC236}">
                <a16:creationId xmlns:a16="http://schemas.microsoft.com/office/drawing/2014/main" id="{D87560B9-86B8-4558-93E9-FAB8DBE40C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66122" y="7174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Freeform: Shape 28">
            <a:extLst>
              <a:ext uri="{FF2B5EF4-FFF2-40B4-BE49-F238E27FC236}">
                <a16:creationId xmlns:a16="http://schemas.microsoft.com/office/drawing/2014/main" id="{71400469-1077-4353-BFB5-E4159ADF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11524143" y="5425719"/>
            <a:ext cx="826527" cy="463493"/>
          </a:xfrm>
          <a:custGeom>
            <a:avLst/>
            <a:gdLst>
              <a:gd name="connsiteX0" fmla="*/ 791231 w 826527"/>
              <a:gd name="connsiteY0" fmla="*/ 135754 h 463493"/>
              <a:gd name="connsiteX1" fmla="*/ 826527 w 826527"/>
              <a:gd name="connsiteY1" fmla="*/ 178533 h 463493"/>
              <a:gd name="connsiteX2" fmla="*/ 658803 w 826527"/>
              <a:gd name="connsiteY2" fmla="*/ 346257 h 463493"/>
              <a:gd name="connsiteX3" fmla="*/ 627362 w 826527"/>
              <a:gd name="connsiteY3" fmla="*/ 299623 h 463493"/>
              <a:gd name="connsiteX4" fmla="*/ 463493 w 826527"/>
              <a:gd name="connsiteY4" fmla="*/ 231747 h 463493"/>
              <a:gd name="connsiteX5" fmla="*/ 231747 w 826527"/>
              <a:gd name="connsiteY5" fmla="*/ 463493 h 463493"/>
              <a:gd name="connsiteX6" fmla="*/ 0 w 826527"/>
              <a:gd name="connsiteY6" fmla="*/ 463493 h 463493"/>
              <a:gd name="connsiteX7" fmla="*/ 463492 w 826527"/>
              <a:gd name="connsiteY7" fmla="*/ 0 h 463493"/>
              <a:gd name="connsiteX8" fmla="*/ 791231 w 826527"/>
              <a:gd name="connsiteY8" fmla="*/ 135754 h 463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6527" h="463493">
                <a:moveTo>
                  <a:pt x="791231" y="135754"/>
                </a:moveTo>
                <a:lnTo>
                  <a:pt x="826527" y="178533"/>
                </a:lnTo>
                <a:lnTo>
                  <a:pt x="658803" y="346257"/>
                </a:lnTo>
                <a:lnTo>
                  <a:pt x="627362" y="299623"/>
                </a:lnTo>
                <a:cubicBezTo>
                  <a:pt x="585424" y="257686"/>
                  <a:pt x="527487" y="231747"/>
                  <a:pt x="463493" y="231747"/>
                </a:cubicBezTo>
                <a:cubicBezTo>
                  <a:pt x="335503" y="231746"/>
                  <a:pt x="231746" y="335503"/>
                  <a:pt x="231747" y="463493"/>
                </a:cubicBezTo>
                <a:lnTo>
                  <a:pt x="0" y="463493"/>
                </a:lnTo>
                <a:cubicBezTo>
                  <a:pt x="0" y="207513"/>
                  <a:pt x="207513" y="0"/>
                  <a:pt x="463492" y="0"/>
                </a:cubicBezTo>
                <a:cubicBezTo>
                  <a:pt x="591482" y="0"/>
                  <a:pt x="707356" y="51879"/>
                  <a:pt x="791231" y="135754"/>
                </a:cubicBezTo>
                <a:close/>
              </a:path>
            </a:pathLst>
          </a:custGeom>
          <a:solidFill>
            <a:schemeClr val="bg2"/>
          </a:solidFill>
          <a:ln>
            <a:noFill/>
          </a:ln>
          <a:effectLst>
            <a:innerShdw blurRad="1270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31" name="Freeform: Shape 30">
            <a:extLst>
              <a:ext uri="{FF2B5EF4-FFF2-40B4-BE49-F238E27FC236}">
                <a16:creationId xmlns:a16="http://schemas.microsoft.com/office/drawing/2014/main" id="{F28851F7-6B20-43F1-90FF-B41CE11AF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11562489" y="5445666"/>
            <a:ext cx="807174" cy="508309"/>
          </a:xfrm>
          <a:custGeom>
            <a:avLst/>
            <a:gdLst>
              <a:gd name="connsiteX0" fmla="*/ 791232 w 807174"/>
              <a:gd name="connsiteY0" fmla="*/ 148880 h 508309"/>
              <a:gd name="connsiteX1" fmla="*/ 807174 w 807174"/>
              <a:gd name="connsiteY1" fmla="*/ 170072 h 508309"/>
              <a:gd name="connsiteX2" fmla="*/ 636502 w 807174"/>
              <a:gd name="connsiteY2" fmla="*/ 340744 h 508309"/>
              <a:gd name="connsiteX3" fmla="*/ 627362 w 807174"/>
              <a:gd name="connsiteY3" fmla="*/ 328595 h 508309"/>
              <a:gd name="connsiteX4" fmla="*/ 463493 w 807174"/>
              <a:gd name="connsiteY4" fmla="*/ 254155 h 508309"/>
              <a:gd name="connsiteX5" fmla="*/ 231747 w 807174"/>
              <a:gd name="connsiteY5" fmla="*/ 508309 h 508309"/>
              <a:gd name="connsiteX6" fmla="*/ 0 w 807174"/>
              <a:gd name="connsiteY6" fmla="*/ 508309 h 508309"/>
              <a:gd name="connsiteX7" fmla="*/ 463493 w 807174"/>
              <a:gd name="connsiteY7" fmla="*/ 0 h 508309"/>
              <a:gd name="connsiteX8" fmla="*/ 791232 w 807174"/>
              <a:gd name="connsiteY8" fmla="*/ 148880 h 508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7174" h="508309">
                <a:moveTo>
                  <a:pt x="791232" y="148880"/>
                </a:moveTo>
                <a:lnTo>
                  <a:pt x="807174" y="170072"/>
                </a:lnTo>
                <a:lnTo>
                  <a:pt x="636502" y="340744"/>
                </a:lnTo>
                <a:lnTo>
                  <a:pt x="627362" y="328595"/>
                </a:lnTo>
                <a:cubicBezTo>
                  <a:pt x="585425" y="282602"/>
                  <a:pt x="527487" y="254155"/>
                  <a:pt x="463493" y="254155"/>
                </a:cubicBezTo>
                <a:cubicBezTo>
                  <a:pt x="335503" y="254155"/>
                  <a:pt x="231746" y="367943"/>
                  <a:pt x="231747" y="508309"/>
                </a:cubicBezTo>
                <a:lnTo>
                  <a:pt x="0" y="508309"/>
                </a:lnTo>
                <a:cubicBezTo>
                  <a:pt x="0" y="227578"/>
                  <a:pt x="207513" y="0"/>
                  <a:pt x="463493" y="0"/>
                </a:cubicBezTo>
                <a:cubicBezTo>
                  <a:pt x="591482" y="-1"/>
                  <a:pt x="707356" y="56895"/>
                  <a:pt x="791232" y="148880"/>
                </a:cubicBezTo>
                <a:close/>
              </a:path>
            </a:pathLst>
          </a:custGeom>
          <a:solidFill>
            <a:schemeClr val="accent6">
              <a:lumMod val="60000"/>
              <a:lumOff val="40000"/>
              <a:alpha val="20000"/>
            </a:schemeClr>
          </a:solidFill>
          <a:ln>
            <a:noFill/>
          </a:ln>
          <a:effectLst>
            <a:softEdge rad="889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pic>
        <p:nvPicPr>
          <p:cNvPr id="8" name="Picture Placeholder 7" descr="Binary code on screen">
            <a:extLst>
              <a:ext uri="{FF2B5EF4-FFF2-40B4-BE49-F238E27FC236}">
                <a16:creationId xmlns:a16="http://schemas.microsoft.com/office/drawing/2014/main" id="{7F3A0A44-F78B-391E-A46F-8975381A1D67}"/>
              </a:ext>
            </a:extLst>
          </p:cNvPr>
          <p:cNvPicPr>
            <a:picLocks noGrp="1" noChangeAspect="1"/>
          </p:cNvPicPr>
          <p:nvPr>
            <p:ph type="pic" sz="quarter" idx="13"/>
          </p:nvPr>
        </p:nvPicPr>
        <p:blipFill rotWithShape="1">
          <a:blip r:embed="rId2"/>
          <a:srcRect l="25739" r="25738" b="-1"/>
          <a:stretch/>
        </p:blipFill>
        <p:spPr>
          <a:xfrm>
            <a:off x="6640455" y="606796"/>
            <a:ext cx="4868976" cy="5644408"/>
          </a:xfrm>
          <a:custGeom>
            <a:avLst/>
            <a:gdLst/>
            <a:ahLst/>
            <a:cxnLst/>
            <a:rect l="l" t="t" r="r" b="b"/>
            <a:pathLst>
              <a:path w="4868976" h="5644408">
                <a:moveTo>
                  <a:pt x="2398421" y="0"/>
                </a:moveTo>
                <a:lnTo>
                  <a:pt x="4868973" y="1424628"/>
                </a:lnTo>
                <a:lnTo>
                  <a:pt x="4868976" y="1424625"/>
                </a:lnTo>
                <a:lnTo>
                  <a:pt x="4868976" y="1424628"/>
                </a:lnTo>
                <a:lnTo>
                  <a:pt x="4868976" y="4219781"/>
                </a:lnTo>
                <a:lnTo>
                  <a:pt x="2398419" y="5644408"/>
                </a:lnTo>
                <a:lnTo>
                  <a:pt x="0" y="4219781"/>
                </a:lnTo>
                <a:lnTo>
                  <a:pt x="0" y="1424628"/>
                </a:lnTo>
                <a:lnTo>
                  <a:pt x="0" y="1424625"/>
                </a:lnTo>
                <a:lnTo>
                  <a:pt x="3" y="1424628"/>
                </a:lnTo>
                <a:close/>
              </a:path>
            </a:pathLst>
          </a:custGeom>
        </p:spPr>
      </p:pic>
      <p:sp>
        <p:nvSpPr>
          <p:cNvPr id="33" name="Oval 32">
            <a:extLst>
              <a:ext uri="{FF2B5EF4-FFF2-40B4-BE49-F238E27FC236}">
                <a16:creationId xmlns:a16="http://schemas.microsoft.com/office/drawing/2014/main" id="{09E6BACC-8290-425B-A517-1914E16D82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865497" y="5915162"/>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Date Placeholder 2">
            <a:extLst>
              <a:ext uri="{FF2B5EF4-FFF2-40B4-BE49-F238E27FC236}">
                <a16:creationId xmlns:a16="http://schemas.microsoft.com/office/drawing/2014/main" id="{D0929848-B3E9-F5E6-6D6B-1061E28D9FAA}"/>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5" name="Slide Number Placeholder 4">
            <a:extLst>
              <a:ext uri="{FF2B5EF4-FFF2-40B4-BE49-F238E27FC236}">
                <a16:creationId xmlns:a16="http://schemas.microsoft.com/office/drawing/2014/main" id="{B62EB277-3A6C-2DCA-B1C7-D8324E816C80}"/>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8</a:t>
            </a:fld>
            <a:endParaRPr lang="en-US">
              <a:solidFill>
                <a:schemeClr val="tx1">
                  <a:alpha val="80000"/>
                </a:schemeClr>
              </a:solidFill>
            </a:endParaRPr>
          </a:p>
        </p:txBody>
      </p:sp>
    </p:spTree>
    <p:extLst>
      <p:ext uri="{BB962C8B-B14F-4D97-AF65-F5344CB8AC3E}">
        <p14:creationId xmlns:p14="http://schemas.microsoft.com/office/powerpoint/2010/main" val="22412357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Oval 16">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9" name="Group 18">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20" name="Freeform: Shape 19">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Oval 21">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Oval 22">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25" name="Rectangle 24">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1027D6C0-AC65-36B2-8608-178012D3A4FA}"/>
              </a:ext>
            </a:extLst>
          </p:cNvPr>
          <p:cNvSpPr>
            <a:spLocks noGrp="1"/>
          </p:cNvSpPr>
          <p:nvPr>
            <p:ph type="ctrTitle"/>
          </p:nvPr>
        </p:nvSpPr>
        <p:spPr>
          <a:xfrm>
            <a:off x="550863" y="549275"/>
            <a:ext cx="5437187" cy="2986234"/>
          </a:xfrm>
        </p:spPr>
        <p:txBody>
          <a:bodyPr vert="horz" wrap="square" lIns="0" tIns="0" rIns="0" bIns="0" rtlCol="0" anchor="b" anchorCtr="0">
            <a:normAutofit/>
          </a:bodyPr>
          <a:lstStyle/>
          <a:p>
            <a:pPr>
              <a:lnSpc>
                <a:spcPct val="100000"/>
              </a:lnSpc>
            </a:pPr>
            <a:r>
              <a:rPr lang="en-US" sz="5900" kern="1200">
                <a:solidFill>
                  <a:schemeClr val="tx1"/>
                </a:solidFill>
                <a:latin typeface="+mj-lt"/>
                <a:ea typeface="+mj-ea"/>
                <a:cs typeface="+mj-cs"/>
              </a:rPr>
              <a:t>Important Methods Of The Customer Class</a:t>
            </a:r>
          </a:p>
        </p:txBody>
      </p:sp>
      <p:sp>
        <p:nvSpPr>
          <p:cNvPr id="7" name="Subtitle 6">
            <a:extLst>
              <a:ext uri="{FF2B5EF4-FFF2-40B4-BE49-F238E27FC236}">
                <a16:creationId xmlns:a16="http://schemas.microsoft.com/office/drawing/2014/main" id="{8692589D-2918-C8CE-CA59-ACFD9D916693}"/>
              </a:ext>
            </a:extLst>
          </p:cNvPr>
          <p:cNvSpPr>
            <a:spLocks noGrp="1"/>
          </p:cNvSpPr>
          <p:nvPr>
            <p:ph type="subTitle" idx="1"/>
          </p:nvPr>
        </p:nvSpPr>
        <p:spPr>
          <a:xfrm>
            <a:off x="550863" y="3827610"/>
            <a:ext cx="5437187" cy="2265216"/>
          </a:xfrm>
        </p:spPr>
        <p:txBody>
          <a:bodyPr vert="horz" wrap="square" lIns="0" tIns="0" rIns="0" bIns="0" rtlCol="0" anchor="t">
            <a:normAutofit/>
          </a:bodyPr>
          <a:lstStyle/>
          <a:p>
            <a:r>
              <a:rPr lang="en-US" sz="1100">
                <a:latin typeface="Calibri"/>
                <a:ea typeface="Calibri"/>
                <a:cs typeface="Calibri"/>
              </a:rPr>
              <a:t>//For getting the information of the customer</a:t>
            </a:r>
          </a:p>
          <a:p>
            <a:r>
              <a:rPr lang="en-US" sz="1100">
                <a:latin typeface="Calibri"/>
                <a:ea typeface="Calibri"/>
                <a:cs typeface="Calibri"/>
              </a:rPr>
              <a:t>void get_info(const char* name, char customer_order);</a:t>
            </a:r>
          </a:p>
          <a:p>
            <a:r>
              <a:rPr lang="en-US" sz="1100">
                <a:latin typeface="Calibri"/>
                <a:ea typeface="Calibri"/>
                <a:cs typeface="Calibri"/>
              </a:rPr>
              <a:t>//initializing customers with their names and table number</a:t>
            </a:r>
          </a:p>
          <a:p>
            <a:r>
              <a:rPr lang="en-US" sz="1100">
                <a:latin typeface="Calibri"/>
                <a:ea typeface="Calibri"/>
                <a:cs typeface="Calibri"/>
              </a:rPr>
              <a:t>void init_customer( const char* name, int table_number)</a:t>
            </a:r>
          </a:p>
          <a:p>
            <a:pPr marL="0" indent="0">
              <a:lnSpc>
                <a:spcPct val="100000"/>
              </a:lnSpc>
            </a:pPr>
            <a:endParaRPr lang="en-US" sz="2400" kern="1200">
              <a:solidFill>
                <a:srgbClr val="FFFFFF">
                  <a:alpha val="60000"/>
                </a:srgbClr>
              </a:solidFill>
              <a:latin typeface="+mn-lt"/>
            </a:endParaRPr>
          </a:p>
        </p:txBody>
      </p:sp>
      <p:sp>
        <p:nvSpPr>
          <p:cNvPr id="27" name="Oval 26">
            <a:extLst>
              <a:ext uri="{FF2B5EF4-FFF2-40B4-BE49-F238E27FC236}">
                <a16:creationId xmlns:a16="http://schemas.microsoft.com/office/drawing/2014/main" id="{D87560B9-86B8-4558-93E9-FAB8DBE40C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66122" y="7174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Freeform: Shape 28">
            <a:extLst>
              <a:ext uri="{FF2B5EF4-FFF2-40B4-BE49-F238E27FC236}">
                <a16:creationId xmlns:a16="http://schemas.microsoft.com/office/drawing/2014/main" id="{71400469-1077-4353-BFB5-E4159ADF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11524143" y="5425719"/>
            <a:ext cx="826527" cy="463493"/>
          </a:xfrm>
          <a:custGeom>
            <a:avLst/>
            <a:gdLst>
              <a:gd name="connsiteX0" fmla="*/ 791231 w 826527"/>
              <a:gd name="connsiteY0" fmla="*/ 135754 h 463493"/>
              <a:gd name="connsiteX1" fmla="*/ 826527 w 826527"/>
              <a:gd name="connsiteY1" fmla="*/ 178533 h 463493"/>
              <a:gd name="connsiteX2" fmla="*/ 658803 w 826527"/>
              <a:gd name="connsiteY2" fmla="*/ 346257 h 463493"/>
              <a:gd name="connsiteX3" fmla="*/ 627362 w 826527"/>
              <a:gd name="connsiteY3" fmla="*/ 299623 h 463493"/>
              <a:gd name="connsiteX4" fmla="*/ 463493 w 826527"/>
              <a:gd name="connsiteY4" fmla="*/ 231747 h 463493"/>
              <a:gd name="connsiteX5" fmla="*/ 231747 w 826527"/>
              <a:gd name="connsiteY5" fmla="*/ 463493 h 463493"/>
              <a:gd name="connsiteX6" fmla="*/ 0 w 826527"/>
              <a:gd name="connsiteY6" fmla="*/ 463493 h 463493"/>
              <a:gd name="connsiteX7" fmla="*/ 463492 w 826527"/>
              <a:gd name="connsiteY7" fmla="*/ 0 h 463493"/>
              <a:gd name="connsiteX8" fmla="*/ 791231 w 826527"/>
              <a:gd name="connsiteY8" fmla="*/ 135754 h 463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6527" h="463493">
                <a:moveTo>
                  <a:pt x="791231" y="135754"/>
                </a:moveTo>
                <a:lnTo>
                  <a:pt x="826527" y="178533"/>
                </a:lnTo>
                <a:lnTo>
                  <a:pt x="658803" y="346257"/>
                </a:lnTo>
                <a:lnTo>
                  <a:pt x="627362" y="299623"/>
                </a:lnTo>
                <a:cubicBezTo>
                  <a:pt x="585424" y="257686"/>
                  <a:pt x="527487" y="231747"/>
                  <a:pt x="463493" y="231747"/>
                </a:cubicBezTo>
                <a:cubicBezTo>
                  <a:pt x="335503" y="231746"/>
                  <a:pt x="231746" y="335503"/>
                  <a:pt x="231747" y="463493"/>
                </a:cubicBezTo>
                <a:lnTo>
                  <a:pt x="0" y="463493"/>
                </a:lnTo>
                <a:cubicBezTo>
                  <a:pt x="0" y="207513"/>
                  <a:pt x="207513" y="0"/>
                  <a:pt x="463492" y="0"/>
                </a:cubicBezTo>
                <a:cubicBezTo>
                  <a:pt x="591482" y="0"/>
                  <a:pt x="707356" y="51879"/>
                  <a:pt x="791231" y="135754"/>
                </a:cubicBezTo>
                <a:close/>
              </a:path>
            </a:pathLst>
          </a:custGeom>
          <a:solidFill>
            <a:schemeClr val="bg2"/>
          </a:solidFill>
          <a:ln>
            <a:noFill/>
          </a:ln>
          <a:effectLst>
            <a:innerShdw blurRad="1270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31" name="Freeform: Shape 30">
            <a:extLst>
              <a:ext uri="{FF2B5EF4-FFF2-40B4-BE49-F238E27FC236}">
                <a16:creationId xmlns:a16="http://schemas.microsoft.com/office/drawing/2014/main" id="{F28851F7-6B20-43F1-90FF-B41CE11AF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11562489" y="5445666"/>
            <a:ext cx="807174" cy="508309"/>
          </a:xfrm>
          <a:custGeom>
            <a:avLst/>
            <a:gdLst>
              <a:gd name="connsiteX0" fmla="*/ 791232 w 807174"/>
              <a:gd name="connsiteY0" fmla="*/ 148880 h 508309"/>
              <a:gd name="connsiteX1" fmla="*/ 807174 w 807174"/>
              <a:gd name="connsiteY1" fmla="*/ 170072 h 508309"/>
              <a:gd name="connsiteX2" fmla="*/ 636502 w 807174"/>
              <a:gd name="connsiteY2" fmla="*/ 340744 h 508309"/>
              <a:gd name="connsiteX3" fmla="*/ 627362 w 807174"/>
              <a:gd name="connsiteY3" fmla="*/ 328595 h 508309"/>
              <a:gd name="connsiteX4" fmla="*/ 463493 w 807174"/>
              <a:gd name="connsiteY4" fmla="*/ 254155 h 508309"/>
              <a:gd name="connsiteX5" fmla="*/ 231747 w 807174"/>
              <a:gd name="connsiteY5" fmla="*/ 508309 h 508309"/>
              <a:gd name="connsiteX6" fmla="*/ 0 w 807174"/>
              <a:gd name="connsiteY6" fmla="*/ 508309 h 508309"/>
              <a:gd name="connsiteX7" fmla="*/ 463493 w 807174"/>
              <a:gd name="connsiteY7" fmla="*/ 0 h 508309"/>
              <a:gd name="connsiteX8" fmla="*/ 791232 w 807174"/>
              <a:gd name="connsiteY8" fmla="*/ 148880 h 508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7174" h="508309">
                <a:moveTo>
                  <a:pt x="791232" y="148880"/>
                </a:moveTo>
                <a:lnTo>
                  <a:pt x="807174" y="170072"/>
                </a:lnTo>
                <a:lnTo>
                  <a:pt x="636502" y="340744"/>
                </a:lnTo>
                <a:lnTo>
                  <a:pt x="627362" y="328595"/>
                </a:lnTo>
                <a:cubicBezTo>
                  <a:pt x="585425" y="282602"/>
                  <a:pt x="527487" y="254155"/>
                  <a:pt x="463493" y="254155"/>
                </a:cubicBezTo>
                <a:cubicBezTo>
                  <a:pt x="335503" y="254155"/>
                  <a:pt x="231746" y="367943"/>
                  <a:pt x="231747" y="508309"/>
                </a:cubicBezTo>
                <a:lnTo>
                  <a:pt x="0" y="508309"/>
                </a:lnTo>
                <a:cubicBezTo>
                  <a:pt x="0" y="227578"/>
                  <a:pt x="207513" y="0"/>
                  <a:pt x="463493" y="0"/>
                </a:cubicBezTo>
                <a:cubicBezTo>
                  <a:pt x="591482" y="-1"/>
                  <a:pt x="707356" y="56895"/>
                  <a:pt x="791232" y="148880"/>
                </a:cubicBezTo>
                <a:close/>
              </a:path>
            </a:pathLst>
          </a:custGeom>
          <a:solidFill>
            <a:schemeClr val="accent6">
              <a:lumMod val="60000"/>
              <a:lumOff val="40000"/>
              <a:alpha val="20000"/>
            </a:schemeClr>
          </a:solidFill>
          <a:ln>
            <a:noFill/>
          </a:ln>
          <a:effectLst>
            <a:softEdge rad="889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pic>
        <p:nvPicPr>
          <p:cNvPr id="8" name="Picture Placeholder 7" descr="An abstract design with lines and financial symbols">
            <a:extLst>
              <a:ext uri="{FF2B5EF4-FFF2-40B4-BE49-F238E27FC236}">
                <a16:creationId xmlns:a16="http://schemas.microsoft.com/office/drawing/2014/main" id="{42FC860F-0CD3-9B5A-8DA8-E4427F31221B}"/>
              </a:ext>
            </a:extLst>
          </p:cNvPr>
          <p:cNvPicPr>
            <a:picLocks noGrp="1" noChangeAspect="1"/>
          </p:cNvPicPr>
          <p:nvPr>
            <p:ph type="pic" sz="quarter" idx="13"/>
          </p:nvPr>
        </p:nvPicPr>
        <p:blipFill rotWithShape="1">
          <a:blip r:embed="rId2"/>
          <a:srcRect l="19815" r="22822" b="2"/>
          <a:stretch/>
        </p:blipFill>
        <p:spPr>
          <a:xfrm>
            <a:off x="6640455" y="606796"/>
            <a:ext cx="4868976" cy="5644408"/>
          </a:xfrm>
          <a:custGeom>
            <a:avLst/>
            <a:gdLst/>
            <a:ahLst/>
            <a:cxnLst/>
            <a:rect l="l" t="t" r="r" b="b"/>
            <a:pathLst>
              <a:path w="4868976" h="5644408">
                <a:moveTo>
                  <a:pt x="2398421" y="0"/>
                </a:moveTo>
                <a:lnTo>
                  <a:pt x="4868973" y="1424628"/>
                </a:lnTo>
                <a:lnTo>
                  <a:pt x="4868976" y="1424625"/>
                </a:lnTo>
                <a:lnTo>
                  <a:pt x="4868976" y="1424628"/>
                </a:lnTo>
                <a:lnTo>
                  <a:pt x="4868976" y="4219781"/>
                </a:lnTo>
                <a:lnTo>
                  <a:pt x="2398419" y="5644408"/>
                </a:lnTo>
                <a:lnTo>
                  <a:pt x="0" y="4219781"/>
                </a:lnTo>
                <a:lnTo>
                  <a:pt x="0" y="1424628"/>
                </a:lnTo>
                <a:lnTo>
                  <a:pt x="0" y="1424625"/>
                </a:lnTo>
                <a:lnTo>
                  <a:pt x="3" y="1424628"/>
                </a:lnTo>
                <a:close/>
              </a:path>
            </a:pathLst>
          </a:custGeom>
        </p:spPr>
      </p:pic>
      <p:sp>
        <p:nvSpPr>
          <p:cNvPr id="33" name="Oval 32">
            <a:extLst>
              <a:ext uri="{FF2B5EF4-FFF2-40B4-BE49-F238E27FC236}">
                <a16:creationId xmlns:a16="http://schemas.microsoft.com/office/drawing/2014/main" id="{09E6BACC-8290-425B-A517-1914E16D82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865497" y="5915162"/>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Date Placeholder 2">
            <a:extLst>
              <a:ext uri="{FF2B5EF4-FFF2-40B4-BE49-F238E27FC236}">
                <a16:creationId xmlns:a16="http://schemas.microsoft.com/office/drawing/2014/main" id="{173C575C-09C8-05D5-8054-DE7501CEEB96}"/>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4" name="Footer Placeholder 3">
            <a:extLst>
              <a:ext uri="{FF2B5EF4-FFF2-40B4-BE49-F238E27FC236}">
                <a16:creationId xmlns:a16="http://schemas.microsoft.com/office/drawing/2014/main" id="{19B9D29F-2A62-9A3A-F5B6-80BBC994BC5E}"/>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Sample Footer Text</a:t>
            </a:r>
          </a:p>
        </p:txBody>
      </p:sp>
      <p:sp>
        <p:nvSpPr>
          <p:cNvPr id="5" name="Slide Number Placeholder 4">
            <a:extLst>
              <a:ext uri="{FF2B5EF4-FFF2-40B4-BE49-F238E27FC236}">
                <a16:creationId xmlns:a16="http://schemas.microsoft.com/office/drawing/2014/main" id="{EFAF9F0F-6423-FBF1-1155-A7461F817263}"/>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9</a:t>
            </a:fld>
            <a:endParaRPr lang="en-US">
              <a:solidFill>
                <a:schemeClr val="tx1">
                  <a:alpha val="80000"/>
                </a:schemeClr>
              </a:solidFill>
            </a:endParaRPr>
          </a:p>
        </p:txBody>
      </p:sp>
    </p:spTree>
    <p:extLst>
      <p:ext uri="{BB962C8B-B14F-4D97-AF65-F5344CB8AC3E}">
        <p14:creationId xmlns:p14="http://schemas.microsoft.com/office/powerpoint/2010/main" val="3678424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4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4a1fae52-654f-4473-ab57-2a1bcd4dbd3c">
      <Terms xmlns="http://schemas.microsoft.com/office/infopath/2007/PartnerControls"/>
    </lcf76f155ced4ddcb4097134ff3c332f>
    <TaxCatchAll xmlns="5cbe4bcf-4083-4f8b-bbc1-7499163ac314"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F46ADC4CE0E21418499916B4223CBE8" ma:contentTypeVersion="11" ma:contentTypeDescription="Create a new document." ma:contentTypeScope="" ma:versionID="c5e79b502801088e00ec2ef606e93880">
  <xsd:schema xmlns:xsd="http://www.w3.org/2001/XMLSchema" xmlns:xs="http://www.w3.org/2001/XMLSchema" xmlns:p="http://schemas.microsoft.com/office/2006/metadata/properties" xmlns:ns2="4a1fae52-654f-4473-ab57-2a1bcd4dbd3c" xmlns:ns3="5cbe4bcf-4083-4f8b-bbc1-7499163ac314" targetNamespace="http://schemas.microsoft.com/office/2006/metadata/properties" ma:root="true" ma:fieldsID="8163d2386324e31846bc73f635acf620" ns2:_="" ns3:_="">
    <xsd:import namespace="4a1fae52-654f-4473-ab57-2a1bcd4dbd3c"/>
    <xsd:import namespace="5cbe4bcf-4083-4f8b-bbc1-7499163ac314"/>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ObjectDetectorVersions" minOccurs="0"/>
                <xsd:element ref="ns2:MediaServiceOCR" minOccurs="0"/>
                <xsd:element ref="ns2:MediaServiceGenerationTime" minOccurs="0"/>
                <xsd:element ref="ns2:MediaServiceEventHashCode"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1fae52-654f-4473-ab57-2a1bcd4dbd3c"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bef14a81-40c6-4318-85f6-ee55e424c7be"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ObjectDetectorVersions" ma:index="13" nillable="true" ma:displayName="MediaServiceObjectDetectorVersions" ma:hidden="true" ma:indexed="true" ma:internalName="MediaServiceObjectDetectorVersion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dexed="true" ma:internalName="MediaServiceDateTaken"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5cbe4bcf-4083-4f8b-bbc1-7499163ac314"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382d5dfb-c276-451f-ba35-5b232cb39152}" ma:internalName="TaxCatchAll" ma:showField="CatchAllData" ma:web="5cbe4bcf-4083-4f8b-bbc1-7499163ac31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0811A92-D464-4AC4-A396-BA73B10CEEAC}">
  <ds:schemaRefs>
    <ds:schemaRef ds:uri="4a1fae52-654f-4473-ab57-2a1bcd4dbd3c"/>
    <ds:schemaRef ds:uri="5cbe4bcf-4083-4f8b-bbc1-7499163ac314"/>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4B60AAC4-012F-4820-BAAE-818E43A4FD10}">
  <ds:schemaRefs>
    <ds:schemaRef ds:uri="4a1fae52-654f-4473-ab57-2a1bcd4dbd3c"/>
    <ds:schemaRef ds:uri="5cbe4bcf-4083-4f8b-bbc1-7499163ac31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904751AB-E840-446F-8D49-E697067EC887}">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{88F2875C-9E34-468D-8AFD-3D42C813F314}tf33713516_win32</Template>
  <Application>Microsoft Office PowerPoint</Application>
  <PresentationFormat>Widescreen</PresentationFormat>
  <Slides>22</Slides>
  <Notes>7</Notes>
  <HiddenSlides>0</HiddenSlide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3DFloatVTI</vt:lpstr>
      <vt:lpstr>Group 1:  Project Proposal</vt:lpstr>
      <vt:lpstr>Introduction</vt:lpstr>
      <vt:lpstr>PowerPoint Presentation</vt:lpstr>
      <vt:lpstr>SOLUTION </vt:lpstr>
      <vt:lpstr>PowerPoint Presentation</vt:lpstr>
      <vt:lpstr>Major Classes Used</vt:lpstr>
      <vt:lpstr>Important Methods Of The Order Class</vt:lpstr>
      <vt:lpstr>Important Methods Of The  Food Item Class</vt:lpstr>
      <vt:lpstr>Important Methods Of The Customer Class</vt:lpstr>
      <vt:lpstr>Brief Overview Of The Class Diagram</vt:lpstr>
      <vt:lpstr>What is the SCADA/HMI design monitoring?</vt:lpstr>
      <vt:lpstr>PowerPoint Presentation</vt:lpstr>
      <vt:lpstr>PowerPoint Presentation</vt:lpstr>
      <vt:lpstr>PowerPoint Presentation</vt:lpstr>
      <vt:lpstr>How will the users interface with product</vt:lpstr>
      <vt:lpstr>PowerPoint Presentation</vt:lpstr>
      <vt:lpstr>PowerPoint Presentation</vt:lpstr>
      <vt:lpstr>DATAFLOW</vt:lpstr>
      <vt:lpstr>Data Flow - Overview</vt:lpstr>
      <vt:lpstr>Data Flow – Packet Details</vt:lpstr>
      <vt:lpstr>TIMELINE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Yinus Alamutu</dc:creator>
  <cp:revision>1</cp:revision>
  <dcterms:created xsi:type="dcterms:W3CDTF">2023-09-29T23:33:41Z</dcterms:created>
  <dcterms:modified xsi:type="dcterms:W3CDTF">2023-10-05T15:28:40Z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0x0101005F46ADC4CE0E21418499916B4223CBE8</vt:lpwstr>
  </property>
  <property fmtid="{D5CDD505-2E9C-101B-9397-08002B2CF9AE}" pid="3" name="MediaServiceImageTags">
    <vt:lpwstr/>
  </property>
</Properties>
</file>

<file path=docProps/thumbnail.jpeg>
</file>